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864" r:id="rId3"/>
  </p:sldMasterIdLst>
  <p:notesMasterIdLst>
    <p:notesMasterId r:id="rId37"/>
  </p:notesMasterIdLst>
  <p:handoutMasterIdLst>
    <p:handoutMasterId r:id="rId38"/>
  </p:handoutMasterIdLst>
  <p:sldIdLst>
    <p:sldId id="256" r:id="rId4"/>
    <p:sldId id="318" r:id="rId5"/>
    <p:sldId id="322" r:id="rId6"/>
    <p:sldId id="348" r:id="rId7"/>
    <p:sldId id="442" r:id="rId8"/>
    <p:sldId id="409" r:id="rId9"/>
    <p:sldId id="441" r:id="rId10"/>
    <p:sldId id="425" r:id="rId11"/>
    <p:sldId id="411" r:id="rId12"/>
    <p:sldId id="414" r:id="rId13"/>
    <p:sldId id="415" r:id="rId14"/>
    <p:sldId id="412" r:id="rId15"/>
    <p:sldId id="413" r:id="rId16"/>
    <p:sldId id="416" r:id="rId17"/>
    <p:sldId id="410" r:id="rId18"/>
    <p:sldId id="434" r:id="rId19"/>
    <p:sldId id="417" r:id="rId20"/>
    <p:sldId id="433" r:id="rId21"/>
    <p:sldId id="418" r:id="rId22"/>
    <p:sldId id="438" r:id="rId23"/>
    <p:sldId id="419" r:id="rId24"/>
    <p:sldId id="428" r:id="rId25"/>
    <p:sldId id="439" r:id="rId26"/>
    <p:sldId id="420" r:id="rId27"/>
    <p:sldId id="421" r:id="rId28"/>
    <p:sldId id="422" r:id="rId29"/>
    <p:sldId id="423" r:id="rId30"/>
    <p:sldId id="424" r:id="rId31"/>
    <p:sldId id="429" r:id="rId32"/>
    <p:sldId id="427" r:id="rId33"/>
    <p:sldId id="437" r:id="rId34"/>
    <p:sldId id="426" r:id="rId35"/>
    <p:sldId id="440" r:id="rId36"/>
  </p:sldIdLst>
  <p:sldSz cx="9144000" cy="6858000" type="screen4x3"/>
  <p:notesSz cx="10018713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CC"/>
    <a:srgbClr val="FF99FF"/>
    <a:srgbClr val="FFCC99"/>
    <a:srgbClr val="FFFF66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2" autoAdjust="0"/>
    <p:restoredTop sz="80835" autoAdjust="0"/>
  </p:normalViewPr>
  <p:slideViewPr>
    <p:cSldViewPr snapToGrid="0" showGuides="1">
      <p:cViewPr varScale="1">
        <p:scale>
          <a:sx n="88" d="100"/>
          <a:sy n="88" d="100"/>
        </p:scale>
        <p:origin x="2022" y="84"/>
      </p:cViewPr>
      <p:guideLst>
        <p:guide orient="horz" pos="2137"/>
        <p:guide pos="285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816"/>
    </p:cViewPr>
  </p:sorterViewPr>
  <p:notesViewPr>
    <p:cSldViewPr snapToGrid="0">
      <p:cViewPr varScale="1">
        <p:scale>
          <a:sx n="78" d="100"/>
          <a:sy n="78" d="100"/>
        </p:scale>
        <p:origin x="3354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4342308" cy="345795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5674045" y="0"/>
            <a:ext cx="4342307" cy="345795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r>
              <a:rPr kumimoji="1" lang="en-US" altLang="ja-JP"/>
              <a:t>2020/8/4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3" y="6542369"/>
            <a:ext cx="4342308" cy="34579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5674045" y="6542369"/>
            <a:ext cx="4342307" cy="345795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9169DF8A-2C7D-4531-A6EE-ABA68BAF895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603463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4341443" cy="345604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74953" y="2"/>
            <a:ext cx="4341443" cy="345604"/>
          </a:xfrm>
          <a:prstGeom prst="rect">
            <a:avLst/>
          </a:prstGeom>
        </p:spPr>
        <p:txBody>
          <a:bodyPr vert="horz" lIns="93104" tIns="46552" rIns="93104" bIns="46552" rtlCol="0"/>
          <a:lstStyle>
            <a:lvl1pPr algn="r">
              <a:defRPr sz="1200"/>
            </a:lvl1pPr>
          </a:lstStyle>
          <a:p>
            <a:r>
              <a:rPr kumimoji="1" lang="en-US" altLang="ja-JP"/>
              <a:t>2020/8/4</a:t>
            </a:r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460750" y="860425"/>
            <a:ext cx="3097213" cy="2324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4" tIns="46552" rIns="93104" bIns="46552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1001872" y="3314930"/>
            <a:ext cx="8014970" cy="2712215"/>
          </a:xfrm>
          <a:prstGeom prst="rect">
            <a:avLst/>
          </a:prstGeom>
        </p:spPr>
        <p:txBody>
          <a:bodyPr vert="horz" lIns="93104" tIns="46552" rIns="93104" bIns="46552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3" y="6542562"/>
            <a:ext cx="4341443" cy="3456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74953" y="6542562"/>
            <a:ext cx="4341443" cy="345603"/>
          </a:xfrm>
          <a:prstGeom prst="rect">
            <a:avLst/>
          </a:prstGeom>
        </p:spPr>
        <p:txBody>
          <a:bodyPr vert="horz" lIns="93104" tIns="46552" rIns="93104" bIns="46552" rtlCol="0" anchor="b"/>
          <a:lstStyle>
            <a:lvl1pPr algn="r">
              <a:defRPr sz="1200"/>
            </a:lvl1pPr>
          </a:lstStyle>
          <a:p>
            <a:fld id="{B7A15A81-F593-4555-A6D5-1C0357ED651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476408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30568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76658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6491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51718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17054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2687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109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106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668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2126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19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02406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5014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813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8638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796946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095242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04649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572197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43197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334617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483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29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17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8896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30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03565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31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299764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32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712222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33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589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07">
              <a:defRPr/>
            </a:pP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4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1285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5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3356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4155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8042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8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33589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A15A81-F593-4555-A6D5-1C0357ED651A}" type="slidenum">
              <a:rPr kumimoji="1" lang="ja-JP" altLang="en-US" smtClean="0"/>
              <a:t>9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049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4000" cy="252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37921" y="1628776"/>
            <a:ext cx="7771680" cy="1470025"/>
          </a:xfrm>
        </p:spPr>
        <p:txBody>
          <a:bodyPr/>
          <a:lstStyle>
            <a:lvl1pPr algn="ctr">
              <a:defRPr sz="3266">
                <a:solidFill>
                  <a:schemeClr val="tx1"/>
                </a:solidFill>
              </a:defRPr>
            </a:lvl1pPr>
          </a:lstStyle>
          <a:p>
            <a:pPr lvl="0"/>
            <a:r>
              <a:rPr lang="ja-JP" altLang="en-US" noProof="0"/>
              <a:t>マスター タイトルの書式設定</a:t>
            </a:r>
            <a:endParaRPr lang="ko-KR" altLang="ja-JP" noProof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2321" y="3098800"/>
            <a:ext cx="6400800" cy="623888"/>
          </a:xfrm>
        </p:spPr>
        <p:txBody>
          <a:bodyPr/>
          <a:lstStyle>
            <a:lvl1pPr marL="0" indent="0" algn="ct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ja-JP" altLang="en-US" noProof="0"/>
              <a:t>マスター サブタイトルの書式設定</a:t>
            </a:r>
            <a:endParaRPr lang="ko-KR" altLang="ja-JP" noProof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fld id="{AA3F8C68-1BB6-4C5D-A0F5-D024CA3D9544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0C1C97C3-5B68-4064-8E6E-3FB2C3624517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895040" y="2749551"/>
            <a:ext cx="6204960" cy="36513"/>
          </a:xfrm>
          <a:prstGeom prst="rect">
            <a:avLst/>
          </a:prstGeom>
          <a:gradFill rotWithShape="0">
            <a:gsLst>
              <a:gs pos="0">
                <a:srgbClr val="CDE1FF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 sz="1633"/>
          </a:p>
        </p:txBody>
      </p:sp>
      <p:grpSp>
        <p:nvGrpSpPr>
          <p:cNvPr id="2057" name="Group 9"/>
          <p:cNvGrpSpPr>
            <a:grpSpLocks/>
          </p:cNvGrpSpPr>
          <p:nvPr/>
        </p:nvGrpSpPr>
        <p:grpSpPr bwMode="auto">
          <a:xfrm>
            <a:off x="0" y="44450"/>
            <a:ext cx="9178560" cy="1100138"/>
            <a:chOff x="0" y="0"/>
            <a:chExt cx="15936" cy="1733"/>
          </a:xfrm>
        </p:grpSpPr>
        <p:grpSp>
          <p:nvGrpSpPr>
            <p:cNvPr id="2058" name="Group 10"/>
            <p:cNvGrpSpPr>
              <a:grpSpLocks/>
            </p:cNvGrpSpPr>
            <p:nvPr userDrawn="1"/>
          </p:nvGrpSpPr>
          <p:grpSpPr bwMode="auto">
            <a:xfrm>
              <a:off x="0" y="0"/>
              <a:ext cx="9072" cy="1437"/>
              <a:chOff x="0" y="0"/>
              <a:chExt cx="3629" cy="575"/>
            </a:xfrm>
          </p:grpSpPr>
          <p:sp>
            <p:nvSpPr>
              <p:cNvPr id="2059" name="Oval 10"/>
              <p:cNvSpPr>
                <a:spLocks noChangeArrowheads="1"/>
              </p:cNvSpPr>
              <p:nvPr/>
            </p:nvSpPr>
            <p:spPr bwMode="auto">
              <a:xfrm>
                <a:off x="0" y="6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0" name="Oval 11"/>
              <p:cNvSpPr>
                <a:spLocks noChangeArrowheads="1"/>
              </p:cNvSpPr>
              <p:nvPr/>
            </p:nvSpPr>
            <p:spPr bwMode="auto">
              <a:xfrm>
                <a:off x="117" y="4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1" name="Oval 12"/>
              <p:cNvSpPr>
                <a:spLocks noChangeArrowheads="1"/>
              </p:cNvSpPr>
              <p:nvPr/>
            </p:nvSpPr>
            <p:spPr bwMode="auto">
              <a:xfrm>
                <a:off x="234" y="5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2" name="Oval 13"/>
              <p:cNvSpPr>
                <a:spLocks noChangeArrowheads="1"/>
              </p:cNvSpPr>
              <p:nvPr/>
            </p:nvSpPr>
            <p:spPr bwMode="auto">
              <a:xfrm>
                <a:off x="351" y="3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3" name="Oval 14"/>
              <p:cNvSpPr>
                <a:spLocks noChangeArrowheads="1"/>
              </p:cNvSpPr>
              <p:nvPr/>
            </p:nvSpPr>
            <p:spPr bwMode="auto">
              <a:xfrm>
                <a:off x="467" y="4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4" name="Oval 15"/>
              <p:cNvSpPr>
                <a:spLocks noChangeArrowheads="1"/>
              </p:cNvSpPr>
              <p:nvPr/>
            </p:nvSpPr>
            <p:spPr bwMode="auto">
              <a:xfrm>
                <a:off x="584" y="2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5" name="Oval 16"/>
              <p:cNvSpPr>
                <a:spLocks noChangeArrowheads="1"/>
              </p:cNvSpPr>
              <p:nvPr/>
            </p:nvSpPr>
            <p:spPr bwMode="auto">
              <a:xfrm>
                <a:off x="709" y="4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6" name="Oval 17"/>
              <p:cNvSpPr>
                <a:spLocks noChangeArrowheads="1"/>
              </p:cNvSpPr>
              <p:nvPr/>
            </p:nvSpPr>
            <p:spPr bwMode="auto">
              <a:xfrm>
                <a:off x="826" y="2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7" name="Oval 18"/>
              <p:cNvSpPr>
                <a:spLocks noChangeArrowheads="1"/>
              </p:cNvSpPr>
              <p:nvPr/>
            </p:nvSpPr>
            <p:spPr bwMode="auto">
              <a:xfrm>
                <a:off x="943" y="3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8" name="Oval 19"/>
              <p:cNvSpPr>
                <a:spLocks noChangeArrowheads="1"/>
              </p:cNvSpPr>
              <p:nvPr/>
            </p:nvSpPr>
            <p:spPr bwMode="auto">
              <a:xfrm>
                <a:off x="1059" y="1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69" name="Oval 20"/>
              <p:cNvSpPr>
                <a:spLocks noChangeArrowheads="1"/>
              </p:cNvSpPr>
              <p:nvPr/>
            </p:nvSpPr>
            <p:spPr bwMode="auto">
              <a:xfrm>
                <a:off x="1176" y="2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0" name="Oval 21"/>
              <p:cNvSpPr>
                <a:spLocks noChangeArrowheads="1"/>
              </p:cNvSpPr>
              <p:nvPr/>
            </p:nvSpPr>
            <p:spPr bwMode="auto">
              <a:xfrm>
                <a:off x="1293" y="0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1" name="Oval 22"/>
              <p:cNvSpPr>
                <a:spLocks noChangeArrowheads="1"/>
              </p:cNvSpPr>
              <p:nvPr/>
            </p:nvSpPr>
            <p:spPr bwMode="auto">
              <a:xfrm>
                <a:off x="1418" y="5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2" name="Oval 23"/>
              <p:cNvSpPr>
                <a:spLocks noChangeArrowheads="1"/>
              </p:cNvSpPr>
              <p:nvPr/>
            </p:nvSpPr>
            <p:spPr bwMode="auto">
              <a:xfrm>
                <a:off x="1534" y="3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3" name="Oval 24"/>
              <p:cNvSpPr>
                <a:spLocks noChangeArrowheads="1"/>
              </p:cNvSpPr>
              <p:nvPr/>
            </p:nvSpPr>
            <p:spPr bwMode="auto">
              <a:xfrm>
                <a:off x="1651" y="4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4" name="Oval 25"/>
              <p:cNvSpPr>
                <a:spLocks noChangeArrowheads="1"/>
              </p:cNvSpPr>
              <p:nvPr/>
            </p:nvSpPr>
            <p:spPr bwMode="auto">
              <a:xfrm>
                <a:off x="1768" y="2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5" name="Oval 26"/>
              <p:cNvSpPr>
                <a:spLocks noChangeArrowheads="1"/>
              </p:cNvSpPr>
              <p:nvPr/>
            </p:nvSpPr>
            <p:spPr bwMode="auto">
              <a:xfrm>
                <a:off x="1885" y="3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6" name="Oval 27"/>
              <p:cNvSpPr>
                <a:spLocks noChangeArrowheads="1"/>
              </p:cNvSpPr>
              <p:nvPr/>
            </p:nvSpPr>
            <p:spPr bwMode="auto">
              <a:xfrm>
                <a:off x="2002" y="1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7" name="Oval 28"/>
              <p:cNvSpPr>
                <a:spLocks noChangeArrowheads="1"/>
              </p:cNvSpPr>
              <p:nvPr/>
            </p:nvSpPr>
            <p:spPr bwMode="auto">
              <a:xfrm>
                <a:off x="2126" y="6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8" name="Oval 29"/>
              <p:cNvSpPr>
                <a:spLocks noChangeArrowheads="1"/>
              </p:cNvSpPr>
              <p:nvPr/>
            </p:nvSpPr>
            <p:spPr bwMode="auto">
              <a:xfrm>
                <a:off x="2243" y="4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79" name="Oval 30"/>
              <p:cNvSpPr>
                <a:spLocks noChangeArrowheads="1"/>
              </p:cNvSpPr>
              <p:nvPr/>
            </p:nvSpPr>
            <p:spPr bwMode="auto">
              <a:xfrm>
                <a:off x="2360" y="5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0" name="Oval 31"/>
              <p:cNvSpPr>
                <a:spLocks noChangeArrowheads="1"/>
              </p:cNvSpPr>
              <p:nvPr/>
            </p:nvSpPr>
            <p:spPr bwMode="auto">
              <a:xfrm>
                <a:off x="2477" y="3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1" name="Oval 32"/>
              <p:cNvSpPr>
                <a:spLocks noChangeArrowheads="1"/>
              </p:cNvSpPr>
              <p:nvPr/>
            </p:nvSpPr>
            <p:spPr bwMode="auto">
              <a:xfrm>
                <a:off x="2594" y="4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2" name="Oval 33"/>
              <p:cNvSpPr>
                <a:spLocks noChangeArrowheads="1"/>
              </p:cNvSpPr>
              <p:nvPr/>
            </p:nvSpPr>
            <p:spPr bwMode="auto">
              <a:xfrm>
                <a:off x="2711" y="2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3" name="Oval 34"/>
              <p:cNvSpPr>
                <a:spLocks noChangeArrowheads="1"/>
              </p:cNvSpPr>
              <p:nvPr/>
            </p:nvSpPr>
            <p:spPr bwMode="auto">
              <a:xfrm>
                <a:off x="2835" y="7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4" name="Oval 35"/>
              <p:cNvSpPr>
                <a:spLocks noChangeArrowheads="1"/>
              </p:cNvSpPr>
              <p:nvPr/>
            </p:nvSpPr>
            <p:spPr bwMode="auto">
              <a:xfrm>
                <a:off x="2952" y="5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5" name="Oval 36"/>
              <p:cNvSpPr>
                <a:spLocks noChangeArrowheads="1"/>
              </p:cNvSpPr>
              <p:nvPr/>
            </p:nvSpPr>
            <p:spPr bwMode="auto">
              <a:xfrm>
                <a:off x="3069" y="6"/>
                <a:ext cx="93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6" name="Oval 37"/>
              <p:cNvSpPr>
                <a:spLocks noChangeArrowheads="1"/>
              </p:cNvSpPr>
              <p:nvPr/>
            </p:nvSpPr>
            <p:spPr bwMode="auto">
              <a:xfrm>
                <a:off x="3186" y="4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7" name="Oval 38"/>
              <p:cNvSpPr>
                <a:spLocks noChangeArrowheads="1"/>
              </p:cNvSpPr>
              <p:nvPr/>
            </p:nvSpPr>
            <p:spPr bwMode="auto">
              <a:xfrm>
                <a:off x="3303" y="5"/>
                <a:ext cx="92" cy="84"/>
              </a:xfrm>
              <a:prstGeom prst="ellipse">
                <a:avLst/>
              </a:prstGeom>
              <a:solidFill>
                <a:srgbClr val="3D76C1">
                  <a:alpha val="7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8" name="Oval 39"/>
              <p:cNvSpPr>
                <a:spLocks noChangeArrowheads="1"/>
              </p:cNvSpPr>
              <p:nvPr/>
            </p:nvSpPr>
            <p:spPr bwMode="auto">
              <a:xfrm>
                <a:off x="0" y="126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89" name="Oval 40"/>
              <p:cNvSpPr>
                <a:spLocks noChangeArrowheads="1"/>
              </p:cNvSpPr>
              <p:nvPr/>
            </p:nvSpPr>
            <p:spPr bwMode="auto">
              <a:xfrm>
                <a:off x="117" y="124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0" name="Oval 41"/>
              <p:cNvSpPr>
                <a:spLocks noChangeArrowheads="1"/>
              </p:cNvSpPr>
              <p:nvPr/>
            </p:nvSpPr>
            <p:spPr bwMode="auto">
              <a:xfrm>
                <a:off x="234" y="125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1" name="Oval 42"/>
              <p:cNvSpPr>
                <a:spLocks noChangeArrowheads="1"/>
              </p:cNvSpPr>
              <p:nvPr/>
            </p:nvSpPr>
            <p:spPr bwMode="auto">
              <a:xfrm>
                <a:off x="351" y="123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2" name="Oval 43"/>
              <p:cNvSpPr>
                <a:spLocks noChangeArrowheads="1"/>
              </p:cNvSpPr>
              <p:nvPr/>
            </p:nvSpPr>
            <p:spPr bwMode="auto">
              <a:xfrm>
                <a:off x="467" y="124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3" name="Oval 44"/>
              <p:cNvSpPr>
                <a:spLocks noChangeArrowheads="1"/>
              </p:cNvSpPr>
              <p:nvPr/>
            </p:nvSpPr>
            <p:spPr bwMode="auto">
              <a:xfrm>
                <a:off x="584" y="122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4" name="Oval 45"/>
              <p:cNvSpPr>
                <a:spLocks noChangeArrowheads="1"/>
              </p:cNvSpPr>
              <p:nvPr/>
            </p:nvSpPr>
            <p:spPr bwMode="auto">
              <a:xfrm>
                <a:off x="709" y="124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5" name="Oval 46"/>
              <p:cNvSpPr>
                <a:spLocks noChangeArrowheads="1"/>
              </p:cNvSpPr>
              <p:nvPr/>
            </p:nvSpPr>
            <p:spPr bwMode="auto">
              <a:xfrm>
                <a:off x="826" y="122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6" name="Oval 47"/>
              <p:cNvSpPr>
                <a:spLocks noChangeArrowheads="1"/>
              </p:cNvSpPr>
              <p:nvPr/>
            </p:nvSpPr>
            <p:spPr bwMode="auto">
              <a:xfrm>
                <a:off x="943" y="123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7" name="Oval 48"/>
              <p:cNvSpPr>
                <a:spLocks noChangeArrowheads="1"/>
              </p:cNvSpPr>
              <p:nvPr/>
            </p:nvSpPr>
            <p:spPr bwMode="auto">
              <a:xfrm>
                <a:off x="1059" y="121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8" name="Oval 49"/>
              <p:cNvSpPr>
                <a:spLocks noChangeArrowheads="1"/>
              </p:cNvSpPr>
              <p:nvPr/>
            </p:nvSpPr>
            <p:spPr bwMode="auto">
              <a:xfrm>
                <a:off x="1176" y="122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099" name="Oval 50"/>
              <p:cNvSpPr>
                <a:spLocks noChangeArrowheads="1"/>
              </p:cNvSpPr>
              <p:nvPr/>
            </p:nvSpPr>
            <p:spPr bwMode="auto">
              <a:xfrm>
                <a:off x="1293" y="120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0" name="Oval 51"/>
              <p:cNvSpPr>
                <a:spLocks noChangeArrowheads="1"/>
              </p:cNvSpPr>
              <p:nvPr/>
            </p:nvSpPr>
            <p:spPr bwMode="auto">
              <a:xfrm>
                <a:off x="1418" y="125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1" name="Oval 52"/>
              <p:cNvSpPr>
                <a:spLocks noChangeArrowheads="1"/>
              </p:cNvSpPr>
              <p:nvPr/>
            </p:nvSpPr>
            <p:spPr bwMode="auto">
              <a:xfrm>
                <a:off x="1534" y="123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2" name="Oval 53"/>
              <p:cNvSpPr>
                <a:spLocks noChangeArrowheads="1"/>
              </p:cNvSpPr>
              <p:nvPr/>
            </p:nvSpPr>
            <p:spPr bwMode="auto">
              <a:xfrm>
                <a:off x="1651" y="124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3" name="Oval 54"/>
              <p:cNvSpPr>
                <a:spLocks noChangeArrowheads="1"/>
              </p:cNvSpPr>
              <p:nvPr/>
            </p:nvSpPr>
            <p:spPr bwMode="auto">
              <a:xfrm>
                <a:off x="1768" y="122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4" name="Oval 55"/>
              <p:cNvSpPr>
                <a:spLocks noChangeArrowheads="1"/>
              </p:cNvSpPr>
              <p:nvPr/>
            </p:nvSpPr>
            <p:spPr bwMode="auto">
              <a:xfrm>
                <a:off x="1885" y="123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5" name="Oval 56"/>
              <p:cNvSpPr>
                <a:spLocks noChangeArrowheads="1"/>
              </p:cNvSpPr>
              <p:nvPr/>
            </p:nvSpPr>
            <p:spPr bwMode="auto">
              <a:xfrm>
                <a:off x="2002" y="121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6" name="Oval 57"/>
              <p:cNvSpPr>
                <a:spLocks noChangeArrowheads="1"/>
              </p:cNvSpPr>
              <p:nvPr/>
            </p:nvSpPr>
            <p:spPr bwMode="auto">
              <a:xfrm>
                <a:off x="2126" y="126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7" name="Oval 58"/>
              <p:cNvSpPr>
                <a:spLocks noChangeArrowheads="1"/>
              </p:cNvSpPr>
              <p:nvPr/>
            </p:nvSpPr>
            <p:spPr bwMode="auto">
              <a:xfrm>
                <a:off x="2243" y="124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8" name="Oval 59"/>
              <p:cNvSpPr>
                <a:spLocks noChangeArrowheads="1"/>
              </p:cNvSpPr>
              <p:nvPr/>
            </p:nvSpPr>
            <p:spPr bwMode="auto">
              <a:xfrm>
                <a:off x="2360" y="125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09" name="Oval 60"/>
              <p:cNvSpPr>
                <a:spLocks noChangeArrowheads="1"/>
              </p:cNvSpPr>
              <p:nvPr/>
            </p:nvSpPr>
            <p:spPr bwMode="auto">
              <a:xfrm>
                <a:off x="2477" y="123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0" name="Oval 61"/>
              <p:cNvSpPr>
                <a:spLocks noChangeArrowheads="1"/>
              </p:cNvSpPr>
              <p:nvPr/>
            </p:nvSpPr>
            <p:spPr bwMode="auto">
              <a:xfrm>
                <a:off x="2594" y="124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1" name="Oval 62"/>
              <p:cNvSpPr>
                <a:spLocks noChangeArrowheads="1"/>
              </p:cNvSpPr>
              <p:nvPr/>
            </p:nvSpPr>
            <p:spPr bwMode="auto">
              <a:xfrm>
                <a:off x="2711" y="122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2" name="Oval 63"/>
              <p:cNvSpPr>
                <a:spLocks noChangeArrowheads="1"/>
              </p:cNvSpPr>
              <p:nvPr/>
            </p:nvSpPr>
            <p:spPr bwMode="auto">
              <a:xfrm>
                <a:off x="2835" y="127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3" name="Oval 64"/>
              <p:cNvSpPr>
                <a:spLocks noChangeArrowheads="1"/>
              </p:cNvSpPr>
              <p:nvPr/>
            </p:nvSpPr>
            <p:spPr bwMode="auto">
              <a:xfrm>
                <a:off x="2952" y="125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4" name="Oval 65"/>
              <p:cNvSpPr>
                <a:spLocks noChangeArrowheads="1"/>
              </p:cNvSpPr>
              <p:nvPr/>
            </p:nvSpPr>
            <p:spPr bwMode="auto">
              <a:xfrm>
                <a:off x="3069" y="126"/>
                <a:ext cx="93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5" name="Oval 66"/>
              <p:cNvSpPr>
                <a:spLocks noChangeArrowheads="1"/>
              </p:cNvSpPr>
              <p:nvPr/>
            </p:nvSpPr>
            <p:spPr bwMode="auto">
              <a:xfrm>
                <a:off x="3186" y="124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6" name="Oval 67"/>
              <p:cNvSpPr>
                <a:spLocks noChangeArrowheads="1"/>
              </p:cNvSpPr>
              <p:nvPr/>
            </p:nvSpPr>
            <p:spPr bwMode="auto">
              <a:xfrm>
                <a:off x="3303" y="125"/>
                <a:ext cx="92" cy="84"/>
              </a:xfrm>
              <a:prstGeom prst="ellipse">
                <a:avLst/>
              </a:prstGeom>
              <a:solidFill>
                <a:srgbClr val="3D76C1">
                  <a:alpha val="5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7" name="Oval 68"/>
              <p:cNvSpPr>
                <a:spLocks noChangeArrowheads="1"/>
              </p:cNvSpPr>
              <p:nvPr/>
            </p:nvSpPr>
            <p:spPr bwMode="auto">
              <a:xfrm>
                <a:off x="234" y="255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8" name="Oval 69"/>
              <p:cNvSpPr>
                <a:spLocks noChangeArrowheads="1"/>
              </p:cNvSpPr>
              <p:nvPr/>
            </p:nvSpPr>
            <p:spPr bwMode="auto">
              <a:xfrm>
                <a:off x="351" y="253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19" name="Oval 70"/>
              <p:cNvSpPr>
                <a:spLocks noChangeArrowheads="1"/>
              </p:cNvSpPr>
              <p:nvPr/>
            </p:nvSpPr>
            <p:spPr bwMode="auto">
              <a:xfrm>
                <a:off x="467" y="254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0" name="Oval 71"/>
              <p:cNvSpPr>
                <a:spLocks noChangeArrowheads="1"/>
              </p:cNvSpPr>
              <p:nvPr/>
            </p:nvSpPr>
            <p:spPr bwMode="auto">
              <a:xfrm>
                <a:off x="584" y="252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1" name="Oval 72"/>
              <p:cNvSpPr>
                <a:spLocks noChangeArrowheads="1"/>
              </p:cNvSpPr>
              <p:nvPr/>
            </p:nvSpPr>
            <p:spPr bwMode="auto">
              <a:xfrm>
                <a:off x="701" y="253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2" name="Oval 73"/>
              <p:cNvSpPr>
                <a:spLocks noChangeArrowheads="1"/>
              </p:cNvSpPr>
              <p:nvPr/>
            </p:nvSpPr>
            <p:spPr bwMode="auto">
              <a:xfrm>
                <a:off x="818" y="251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3" name="Oval 74"/>
              <p:cNvSpPr>
                <a:spLocks noChangeArrowheads="1"/>
              </p:cNvSpPr>
              <p:nvPr/>
            </p:nvSpPr>
            <p:spPr bwMode="auto">
              <a:xfrm>
                <a:off x="943" y="253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4" name="Oval 75"/>
              <p:cNvSpPr>
                <a:spLocks noChangeArrowheads="1"/>
              </p:cNvSpPr>
              <p:nvPr/>
            </p:nvSpPr>
            <p:spPr bwMode="auto">
              <a:xfrm>
                <a:off x="1059" y="251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5" name="Oval 76"/>
              <p:cNvSpPr>
                <a:spLocks noChangeArrowheads="1"/>
              </p:cNvSpPr>
              <p:nvPr/>
            </p:nvSpPr>
            <p:spPr bwMode="auto">
              <a:xfrm>
                <a:off x="1176" y="252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6" name="Oval 77"/>
              <p:cNvSpPr>
                <a:spLocks noChangeArrowheads="1"/>
              </p:cNvSpPr>
              <p:nvPr/>
            </p:nvSpPr>
            <p:spPr bwMode="auto">
              <a:xfrm>
                <a:off x="1293" y="250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7" name="Oval 78"/>
              <p:cNvSpPr>
                <a:spLocks noChangeArrowheads="1"/>
              </p:cNvSpPr>
              <p:nvPr/>
            </p:nvSpPr>
            <p:spPr bwMode="auto">
              <a:xfrm>
                <a:off x="1410" y="251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8" name="Oval 79"/>
              <p:cNvSpPr>
                <a:spLocks noChangeArrowheads="1"/>
              </p:cNvSpPr>
              <p:nvPr/>
            </p:nvSpPr>
            <p:spPr bwMode="auto">
              <a:xfrm>
                <a:off x="1527" y="249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29" name="Oval 80"/>
              <p:cNvSpPr>
                <a:spLocks noChangeArrowheads="1"/>
              </p:cNvSpPr>
              <p:nvPr/>
            </p:nvSpPr>
            <p:spPr bwMode="auto">
              <a:xfrm>
                <a:off x="1651" y="254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0" name="Oval 81"/>
              <p:cNvSpPr>
                <a:spLocks noChangeArrowheads="1"/>
              </p:cNvSpPr>
              <p:nvPr/>
            </p:nvSpPr>
            <p:spPr bwMode="auto">
              <a:xfrm>
                <a:off x="1768" y="252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1" name="Oval 82"/>
              <p:cNvSpPr>
                <a:spLocks noChangeArrowheads="1"/>
              </p:cNvSpPr>
              <p:nvPr/>
            </p:nvSpPr>
            <p:spPr bwMode="auto">
              <a:xfrm>
                <a:off x="1885" y="253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2" name="Oval 83"/>
              <p:cNvSpPr>
                <a:spLocks noChangeArrowheads="1"/>
              </p:cNvSpPr>
              <p:nvPr/>
            </p:nvSpPr>
            <p:spPr bwMode="auto">
              <a:xfrm>
                <a:off x="2002" y="251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3" name="Oval 84"/>
              <p:cNvSpPr>
                <a:spLocks noChangeArrowheads="1"/>
              </p:cNvSpPr>
              <p:nvPr/>
            </p:nvSpPr>
            <p:spPr bwMode="auto">
              <a:xfrm>
                <a:off x="2119" y="252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4" name="Oval 85"/>
              <p:cNvSpPr>
                <a:spLocks noChangeArrowheads="1"/>
              </p:cNvSpPr>
              <p:nvPr/>
            </p:nvSpPr>
            <p:spPr bwMode="auto">
              <a:xfrm>
                <a:off x="2236" y="250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5" name="Oval 86"/>
              <p:cNvSpPr>
                <a:spLocks noChangeArrowheads="1"/>
              </p:cNvSpPr>
              <p:nvPr/>
            </p:nvSpPr>
            <p:spPr bwMode="auto">
              <a:xfrm>
                <a:off x="2360" y="255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6" name="Oval 87"/>
              <p:cNvSpPr>
                <a:spLocks noChangeArrowheads="1"/>
              </p:cNvSpPr>
              <p:nvPr/>
            </p:nvSpPr>
            <p:spPr bwMode="auto">
              <a:xfrm>
                <a:off x="2477" y="253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7" name="Oval 88"/>
              <p:cNvSpPr>
                <a:spLocks noChangeArrowheads="1"/>
              </p:cNvSpPr>
              <p:nvPr/>
            </p:nvSpPr>
            <p:spPr bwMode="auto">
              <a:xfrm>
                <a:off x="2594" y="254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8" name="Oval 89"/>
              <p:cNvSpPr>
                <a:spLocks noChangeArrowheads="1"/>
              </p:cNvSpPr>
              <p:nvPr/>
            </p:nvSpPr>
            <p:spPr bwMode="auto">
              <a:xfrm>
                <a:off x="2711" y="252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39" name="Oval 90"/>
              <p:cNvSpPr>
                <a:spLocks noChangeArrowheads="1"/>
              </p:cNvSpPr>
              <p:nvPr/>
            </p:nvSpPr>
            <p:spPr bwMode="auto">
              <a:xfrm>
                <a:off x="2828" y="253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0" name="Oval 91"/>
              <p:cNvSpPr>
                <a:spLocks noChangeArrowheads="1"/>
              </p:cNvSpPr>
              <p:nvPr/>
            </p:nvSpPr>
            <p:spPr bwMode="auto">
              <a:xfrm>
                <a:off x="2944" y="251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1" name="Oval 92"/>
              <p:cNvSpPr>
                <a:spLocks noChangeArrowheads="1"/>
              </p:cNvSpPr>
              <p:nvPr/>
            </p:nvSpPr>
            <p:spPr bwMode="auto">
              <a:xfrm>
                <a:off x="3069" y="256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2" name="Oval 93"/>
              <p:cNvSpPr>
                <a:spLocks noChangeArrowheads="1"/>
              </p:cNvSpPr>
              <p:nvPr/>
            </p:nvSpPr>
            <p:spPr bwMode="auto">
              <a:xfrm>
                <a:off x="3186" y="254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3" name="Oval 94"/>
              <p:cNvSpPr>
                <a:spLocks noChangeArrowheads="1"/>
              </p:cNvSpPr>
              <p:nvPr/>
            </p:nvSpPr>
            <p:spPr bwMode="auto">
              <a:xfrm>
                <a:off x="3303" y="255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4" name="Oval 95"/>
              <p:cNvSpPr>
                <a:spLocks noChangeArrowheads="1"/>
              </p:cNvSpPr>
              <p:nvPr/>
            </p:nvSpPr>
            <p:spPr bwMode="auto">
              <a:xfrm>
                <a:off x="3420" y="253"/>
                <a:ext cx="92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5" name="Oval 96"/>
              <p:cNvSpPr>
                <a:spLocks noChangeArrowheads="1"/>
              </p:cNvSpPr>
              <p:nvPr/>
            </p:nvSpPr>
            <p:spPr bwMode="auto">
              <a:xfrm>
                <a:off x="3536" y="254"/>
                <a:ext cx="93" cy="84"/>
              </a:xfrm>
              <a:prstGeom prst="ellipse">
                <a:avLst/>
              </a:prstGeom>
              <a:solidFill>
                <a:srgbClr val="3D76C1">
                  <a:alpha val="2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6" name="Oval 97"/>
              <p:cNvSpPr>
                <a:spLocks noChangeArrowheads="1"/>
              </p:cNvSpPr>
              <p:nvPr/>
            </p:nvSpPr>
            <p:spPr bwMode="auto">
              <a:xfrm>
                <a:off x="476" y="371"/>
                <a:ext cx="93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7" name="Oval 98"/>
              <p:cNvSpPr>
                <a:spLocks noChangeArrowheads="1"/>
              </p:cNvSpPr>
              <p:nvPr/>
            </p:nvSpPr>
            <p:spPr bwMode="auto">
              <a:xfrm>
                <a:off x="593" y="369"/>
                <a:ext cx="93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8" name="Oval 99"/>
              <p:cNvSpPr>
                <a:spLocks noChangeArrowheads="1"/>
              </p:cNvSpPr>
              <p:nvPr/>
            </p:nvSpPr>
            <p:spPr bwMode="auto">
              <a:xfrm>
                <a:off x="710" y="370"/>
                <a:ext cx="93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49" name="Oval 100"/>
              <p:cNvSpPr>
                <a:spLocks noChangeArrowheads="1"/>
              </p:cNvSpPr>
              <p:nvPr/>
            </p:nvSpPr>
            <p:spPr bwMode="auto">
              <a:xfrm>
                <a:off x="827" y="368"/>
                <a:ext cx="92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0" name="Oval 101"/>
              <p:cNvSpPr>
                <a:spLocks noChangeArrowheads="1"/>
              </p:cNvSpPr>
              <p:nvPr/>
            </p:nvSpPr>
            <p:spPr bwMode="auto">
              <a:xfrm>
                <a:off x="944" y="369"/>
                <a:ext cx="92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1" name="Oval 102"/>
              <p:cNvSpPr>
                <a:spLocks noChangeArrowheads="1"/>
              </p:cNvSpPr>
              <p:nvPr/>
            </p:nvSpPr>
            <p:spPr bwMode="auto">
              <a:xfrm>
                <a:off x="1060" y="367"/>
                <a:ext cx="93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2" name="Oval 103"/>
              <p:cNvSpPr>
                <a:spLocks noChangeArrowheads="1"/>
              </p:cNvSpPr>
              <p:nvPr/>
            </p:nvSpPr>
            <p:spPr bwMode="auto">
              <a:xfrm>
                <a:off x="1185" y="369"/>
                <a:ext cx="93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3" name="Oval 104"/>
              <p:cNvSpPr>
                <a:spLocks noChangeArrowheads="1"/>
              </p:cNvSpPr>
              <p:nvPr/>
            </p:nvSpPr>
            <p:spPr bwMode="auto">
              <a:xfrm>
                <a:off x="1302" y="367"/>
                <a:ext cx="92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4" name="Oval 105"/>
              <p:cNvSpPr>
                <a:spLocks noChangeArrowheads="1"/>
              </p:cNvSpPr>
              <p:nvPr/>
            </p:nvSpPr>
            <p:spPr bwMode="auto">
              <a:xfrm>
                <a:off x="1419" y="368"/>
                <a:ext cx="92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5" name="Oval 106"/>
              <p:cNvSpPr>
                <a:spLocks noChangeArrowheads="1"/>
              </p:cNvSpPr>
              <p:nvPr/>
            </p:nvSpPr>
            <p:spPr bwMode="auto">
              <a:xfrm>
                <a:off x="1536" y="366"/>
                <a:ext cx="92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6" name="Oval 107"/>
              <p:cNvSpPr>
                <a:spLocks noChangeArrowheads="1"/>
              </p:cNvSpPr>
              <p:nvPr/>
            </p:nvSpPr>
            <p:spPr bwMode="auto">
              <a:xfrm>
                <a:off x="1652" y="367"/>
                <a:ext cx="93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7" name="Oval 108"/>
              <p:cNvSpPr>
                <a:spLocks noChangeArrowheads="1"/>
              </p:cNvSpPr>
              <p:nvPr/>
            </p:nvSpPr>
            <p:spPr bwMode="auto">
              <a:xfrm>
                <a:off x="1769" y="365"/>
                <a:ext cx="93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8" name="Oval 109"/>
              <p:cNvSpPr>
                <a:spLocks noChangeArrowheads="1"/>
              </p:cNvSpPr>
              <p:nvPr/>
            </p:nvSpPr>
            <p:spPr bwMode="auto">
              <a:xfrm>
                <a:off x="1894" y="370"/>
                <a:ext cx="92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59" name="Oval 110"/>
              <p:cNvSpPr>
                <a:spLocks noChangeArrowheads="1"/>
              </p:cNvSpPr>
              <p:nvPr/>
            </p:nvSpPr>
            <p:spPr bwMode="auto">
              <a:xfrm>
                <a:off x="2011" y="368"/>
                <a:ext cx="92" cy="84"/>
              </a:xfrm>
              <a:prstGeom prst="ellipse">
                <a:avLst/>
              </a:prstGeom>
              <a:solidFill>
                <a:srgbClr val="3D76C1">
                  <a:alpha val="20000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60" name="Oval 111"/>
              <p:cNvSpPr>
                <a:spLocks noChangeArrowheads="1"/>
              </p:cNvSpPr>
              <p:nvPr/>
            </p:nvSpPr>
            <p:spPr bwMode="auto">
              <a:xfrm>
                <a:off x="485" y="491"/>
                <a:ext cx="93" cy="84"/>
              </a:xfrm>
              <a:prstGeom prst="ellipse">
                <a:avLst/>
              </a:prstGeom>
              <a:solidFill>
                <a:srgbClr val="3D9CCD">
                  <a:alpha val="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61" name="Oval 112"/>
              <p:cNvSpPr>
                <a:spLocks noChangeArrowheads="1"/>
              </p:cNvSpPr>
              <p:nvPr/>
            </p:nvSpPr>
            <p:spPr bwMode="auto">
              <a:xfrm>
                <a:off x="602" y="489"/>
                <a:ext cx="92" cy="84"/>
              </a:xfrm>
              <a:prstGeom prst="ellipse">
                <a:avLst/>
              </a:prstGeom>
              <a:solidFill>
                <a:srgbClr val="3D9CCD">
                  <a:alpha val="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62" name="Oval 113"/>
              <p:cNvSpPr>
                <a:spLocks noChangeArrowheads="1"/>
              </p:cNvSpPr>
              <p:nvPr/>
            </p:nvSpPr>
            <p:spPr bwMode="auto">
              <a:xfrm>
                <a:off x="1060" y="486"/>
                <a:ext cx="93" cy="84"/>
              </a:xfrm>
              <a:prstGeom prst="ellipse">
                <a:avLst/>
              </a:prstGeom>
              <a:solidFill>
                <a:srgbClr val="3D9CCD">
                  <a:alpha val="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  <p:sp>
            <p:nvSpPr>
              <p:cNvPr id="2163" name="Oval 114"/>
              <p:cNvSpPr>
                <a:spLocks noChangeArrowheads="1"/>
              </p:cNvSpPr>
              <p:nvPr/>
            </p:nvSpPr>
            <p:spPr bwMode="auto">
              <a:xfrm>
                <a:off x="1200" y="485"/>
                <a:ext cx="93" cy="84"/>
              </a:xfrm>
              <a:prstGeom prst="ellipse">
                <a:avLst/>
              </a:prstGeom>
              <a:solidFill>
                <a:srgbClr val="3D9CCD">
                  <a:alpha val="9999"/>
                </a:srgb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1pPr>
                <a:lvl2pPr marL="742950" indent="-28575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2pPr>
                <a:lvl3pPr marL="11430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3pPr>
                <a:lvl4pPr marL="16002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4pPr>
                <a:lvl5pPr marL="2057400" indent="-228600" eaLnBrk="0" hangingPunct="0"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5pPr>
                <a:lvl6pPr marL="25146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6pPr>
                <a:lvl7pPr marL="29718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7pPr>
                <a:lvl8pPr marL="34290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8pPr>
                <a:lvl9pPr marL="3886200" indent="-228600" algn="ctr" eaLnBrk="0" fontAlgn="base" latinLnBrk="1" hangingPunct="0">
                  <a:lnSpc>
                    <a:spcPct val="80000"/>
                  </a:lnSpc>
                  <a:spcBef>
                    <a:spcPct val="50000"/>
                  </a:spcBef>
                  <a:spcAft>
                    <a:spcPct val="0"/>
                  </a:spcAft>
                  <a:buClr>
                    <a:srgbClr val="FF0000"/>
                  </a:buClr>
                  <a:buFont typeface="Wingdings" panose="05000000000000000000" pitchFamily="2" charset="2"/>
                  <a:defRPr sz="1000">
                    <a:solidFill>
                      <a:schemeClr val="tx1"/>
                    </a:solidFill>
                    <a:latin typeface="Gulim" pitchFamily="2" charset="-127"/>
                    <a:ea typeface="Gulim" pitchFamily="2" charset="-127"/>
                  </a:defRPr>
                </a:lvl9pPr>
              </a:lstStyle>
              <a:p>
                <a:pPr algn="l" eaLnBrk="1" hangingPunct="1">
                  <a:lnSpc>
                    <a:spcPct val="100000"/>
                  </a:lnSpc>
                  <a:spcBef>
                    <a:spcPct val="0"/>
                  </a:spcBef>
                  <a:buClrTx/>
                  <a:buFontTx/>
                  <a:buNone/>
                </a:pPr>
                <a:endParaRPr lang="zh-TW" altLang="en-US" sz="1633">
                  <a:latin typeface="ＭＳ Ｐゴシック" panose="020B0600070205080204" pitchFamily="50" charset="-128"/>
                  <a:ea typeface="ＭＳ Ｐゴシック" panose="020B0600070205080204" pitchFamily="50" charset="-128"/>
                </a:endParaRPr>
              </a:p>
            </p:txBody>
          </p:sp>
        </p:grpSp>
        <p:sp>
          <p:nvSpPr>
            <p:cNvPr id="2164" name="Oval 10"/>
            <p:cNvSpPr>
              <a:spLocks noChangeArrowheads="1"/>
            </p:cNvSpPr>
            <p:nvPr userDrawn="1"/>
          </p:nvSpPr>
          <p:spPr bwMode="auto">
            <a:xfrm>
              <a:off x="8616" y="15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65" name="Oval 11"/>
            <p:cNvSpPr>
              <a:spLocks noChangeArrowheads="1"/>
            </p:cNvSpPr>
            <p:nvPr userDrawn="1"/>
          </p:nvSpPr>
          <p:spPr bwMode="auto">
            <a:xfrm>
              <a:off x="8911" y="10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66" name="Oval 12"/>
            <p:cNvSpPr>
              <a:spLocks noChangeArrowheads="1"/>
            </p:cNvSpPr>
            <p:nvPr userDrawn="1"/>
          </p:nvSpPr>
          <p:spPr bwMode="auto">
            <a:xfrm>
              <a:off x="9203" y="13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67" name="Oval 13"/>
            <p:cNvSpPr>
              <a:spLocks noChangeArrowheads="1"/>
            </p:cNvSpPr>
            <p:nvPr userDrawn="1"/>
          </p:nvSpPr>
          <p:spPr bwMode="auto">
            <a:xfrm>
              <a:off x="9496" y="8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68" name="Oval 14"/>
            <p:cNvSpPr>
              <a:spLocks noChangeArrowheads="1"/>
            </p:cNvSpPr>
            <p:nvPr userDrawn="1"/>
          </p:nvSpPr>
          <p:spPr bwMode="auto">
            <a:xfrm>
              <a:off x="9784" y="10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69" name="Oval 15"/>
            <p:cNvSpPr>
              <a:spLocks noChangeArrowheads="1"/>
            </p:cNvSpPr>
            <p:nvPr userDrawn="1"/>
          </p:nvSpPr>
          <p:spPr bwMode="auto">
            <a:xfrm>
              <a:off x="10076" y="5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0" name="Oval 16"/>
            <p:cNvSpPr>
              <a:spLocks noChangeArrowheads="1"/>
            </p:cNvSpPr>
            <p:nvPr userDrawn="1"/>
          </p:nvSpPr>
          <p:spPr bwMode="auto">
            <a:xfrm>
              <a:off x="10391" y="10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1" name="Oval 17"/>
            <p:cNvSpPr>
              <a:spLocks noChangeArrowheads="1"/>
            </p:cNvSpPr>
            <p:nvPr userDrawn="1"/>
          </p:nvSpPr>
          <p:spPr bwMode="auto">
            <a:xfrm>
              <a:off x="10683" y="5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2" name="Oval 18"/>
            <p:cNvSpPr>
              <a:spLocks noChangeArrowheads="1"/>
            </p:cNvSpPr>
            <p:nvPr userDrawn="1"/>
          </p:nvSpPr>
          <p:spPr bwMode="auto">
            <a:xfrm>
              <a:off x="10976" y="8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3" name="Oval 19"/>
            <p:cNvSpPr>
              <a:spLocks noChangeArrowheads="1"/>
            </p:cNvSpPr>
            <p:nvPr userDrawn="1"/>
          </p:nvSpPr>
          <p:spPr bwMode="auto">
            <a:xfrm>
              <a:off x="11264" y="3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4" name="Oval 20"/>
            <p:cNvSpPr>
              <a:spLocks noChangeArrowheads="1"/>
            </p:cNvSpPr>
            <p:nvPr userDrawn="1"/>
          </p:nvSpPr>
          <p:spPr bwMode="auto">
            <a:xfrm>
              <a:off x="11556" y="5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5" name="Oval 21"/>
            <p:cNvSpPr>
              <a:spLocks noChangeArrowheads="1"/>
            </p:cNvSpPr>
            <p:nvPr userDrawn="1"/>
          </p:nvSpPr>
          <p:spPr bwMode="auto">
            <a:xfrm>
              <a:off x="11849" y="0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6" name="Oval 22"/>
            <p:cNvSpPr>
              <a:spLocks noChangeArrowheads="1"/>
            </p:cNvSpPr>
            <p:nvPr userDrawn="1"/>
          </p:nvSpPr>
          <p:spPr bwMode="auto">
            <a:xfrm>
              <a:off x="12163" y="13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7" name="Oval 23"/>
            <p:cNvSpPr>
              <a:spLocks noChangeArrowheads="1"/>
            </p:cNvSpPr>
            <p:nvPr userDrawn="1"/>
          </p:nvSpPr>
          <p:spPr bwMode="auto">
            <a:xfrm>
              <a:off x="12451" y="8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8" name="Oval 24"/>
            <p:cNvSpPr>
              <a:spLocks noChangeArrowheads="1"/>
            </p:cNvSpPr>
            <p:nvPr userDrawn="1"/>
          </p:nvSpPr>
          <p:spPr bwMode="auto">
            <a:xfrm>
              <a:off x="12744" y="10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79" name="Oval 25"/>
            <p:cNvSpPr>
              <a:spLocks noChangeArrowheads="1"/>
            </p:cNvSpPr>
            <p:nvPr userDrawn="1"/>
          </p:nvSpPr>
          <p:spPr bwMode="auto">
            <a:xfrm>
              <a:off x="13036" y="5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0" name="Oval 26"/>
            <p:cNvSpPr>
              <a:spLocks noChangeArrowheads="1"/>
            </p:cNvSpPr>
            <p:nvPr userDrawn="1"/>
          </p:nvSpPr>
          <p:spPr bwMode="auto">
            <a:xfrm>
              <a:off x="13329" y="8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1" name="Oval 27"/>
            <p:cNvSpPr>
              <a:spLocks noChangeArrowheads="1"/>
            </p:cNvSpPr>
            <p:nvPr userDrawn="1"/>
          </p:nvSpPr>
          <p:spPr bwMode="auto">
            <a:xfrm>
              <a:off x="13621" y="3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2" name="Oval 28"/>
            <p:cNvSpPr>
              <a:spLocks noChangeArrowheads="1"/>
            </p:cNvSpPr>
            <p:nvPr userDrawn="1"/>
          </p:nvSpPr>
          <p:spPr bwMode="auto">
            <a:xfrm>
              <a:off x="13931" y="15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3" name="Oval 29"/>
            <p:cNvSpPr>
              <a:spLocks noChangeArrowheads="1"/>
            </p:cNvSpPr>
            <p:nvPr userDrawn="1"/>
          </p:nvSpPr>
          <p:spPr bwMode="auto">
            <a:xfrm>
              <a:off x="14224" y="10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4" name="Oval 30"/>
            <p:cNvSpPr>
              <a:spLocks noChangeArrowheads="1"/>
            </p:cNvSpPr>
            <p:nvPr userDrawn="1"/>
          </p:nvSpPr>
          <p:spPr bwMode="auto">
            <a:xfrm>
              <a:off x="14516" y="13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5" name="Oval 31"/>
            <p:cNvSpPr>
              <a:spLocks noChangeArrowheads="1"/>
            </p:cNvSpPr>
            <p:nvPr userDrawn="1"/>
          </p:nvSpPr>
          <p:spPr bwMode="auto">
            <a:xfrm>
              <a:off x="14809" y="8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6" name="Oval 32"/>
            <p:cNvSpPr>
              <a:spLocks noChangeArrowheads="1"/>
            </p:cNvSpPr>
            <p:nvPr userDrawn="1"/>
          </p:nvSpPr>
          <p:spPr bwMode="auto">
            <a:xfrm>
              <a:off x="15103" y="10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7" name="Oval 33"/>
            <p:cNvSpPr>
              <a:spLocks noChangeArrowheads="1"/>
            </p:cNvSpPr>
            <p:nvPr userDrawn="1"/>
          </p:nvSpPr>
          <p:spPr bwMode="auto">
            <a:xfrm>
              <a:off x="15396" y="5"/>
              <a:ext cx="228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8" name="Oval 34"/>
            <p:cNvSpPr>
              <a:spLocks noChangeArrowheads="1"/>
            </p:cNvSpPr>
            <p:nvPr userDrawn="1"/>
          </p:nvSpPr>
          <p:spPr bwMode="auto">
            <a:xfrm>
              <a:off x="15704" y="18"/>
              <a:ext cx="232" cy="208"/>
            </a:xfrm>
            <a:prstGeom prst="ellipse">
              <a:avLst/>
            </a:prstGeom>
            <a:solidFill>
              <a:srgbClr val="3D76C1">
                <a:alpha val="7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89" name="Oval 39"/>
            <p:cNvSpPr>
              <a:spLocks noChangeArrowheads="1"/>
            </p:cNvSpPr>
            <p:nvPr userDrawn="1"/>
          </p:nvSpPr>
          <p:spPr bwMode="auto">
            <a:xfrm>
              <a:off x="8616" y="315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0" name="Oval 40"/>
            <p:cNvSpPr>
              <a:spLocks noChangeArrowheads="1"/>
            </p:cNvSpPr>
            <p:nvPr userDrawn="1"/>
          </p:nvSpPr>
          <p:spPr bwMode="auto">
            <a:xfrm>
              <a:off x="8911" y="310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1" name="Oval 41"/>
            <p:cNvSpPr>
              <a:spLocks noChangeArrowheads="1"/>
            </p:cNvSpPr>
            <p:nvPr userDrawn="1"/>
          </p:nvSpPr>
          <p:spPr bwMode="auto">
            <a:xfrm>
              <a:off x="9203" y="313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2" name="Oval 42"/>
            <p:cNvSpPr>
              <a:spLocks noChangeArrowheads="1"/>
            </p:cNvSpPr>
            <p:nvPr userDrawn="1"/>
          </p:nvSpPr>
          <p:spPr bwMode="auto">
            <a:xfrm>
              <a:off x="9496" y="308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3" name="Oval 43"/>
            <p:cNvSpPr>
              <a:spLocks noChangeArrowheads="1"/>
            </p:cNvSpPr>
            <p:nvPr userDrawn="1"/>
          </p:nvSpPr>
          <p:spPr bwMode="auto">
            <a:xfrm>
              <a:off x="9784" y="310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4" name="Oval 44"/>
            <p:cNvSpPr>
              <a:spLocks noChangeArrowheads="1"/>
            </p:cNvSpPr>
            <p:nvPr userDrawn="1"/>
          </p:nvSpPr>
          <p:spPr bwMode="auto">
            <a:xfrm>
              <a:off x="10076" y="305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5" name="Oval 45"/>
            <p:cNvSpPr>
              <a:spLocks noChangeArrowheads="1"/>
            </p:cNvSpPr>
            <p:nvPr userDrawn="1"/>
          </p:nvSpPr>
          <p:spPr bwMode="auto">
            <a:xfrm>
              <a:off x="10391" y="310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6" name="Oval 46"/>
            <p:cNvSpPr>
              <a:spLocks noChangeArrowheads="1"/>
            </p:cNvSpPr>
            <p:nvPr userDrawn="1"/>
          </p:nvSpPr>
          <p:spPr bwMode="auto">
            <a:xfrm>
              <a:off x="10683" y="305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7" name="Oval 47"/>
            <p:cNvSpPr>
              <a:spLocks noChangeArrowheads="1"/>
            </p:cNvSpPr>
            <p:nvPr userDrawn="1"/>
          </p:nvSpPr>
          <p:spPr bwMode="auto">
            <a:xfrm>
              <a:off x="10976" y="308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8" name="Oval 48"/>
            <p:cNvSpPr>
              <a:spLocks noChangeArrowheads="1"/>
            </p:cNvSpPr>
            <p:nvPr userDrawn="1"/>
          </p:nvSpPr>
          <p:spPr bwMode="auto">
            <a:xfrm>
              <a:off x="11264" y="303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199" name="Oval 49"/>
            <p:cNvSpPr>
              <a:spLocks noChangeArrowheads="1"/>
            </p:cNvSpPr>
            <p:nvPr userDrawn="1"/>
          </p:nvSpPr>
          <p:spPr bwMode="auto">
            <a:xfrm>
              <a:off x="11556" y="305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0" name="Oval 50"/>
            <p:cNvSpPr>
              <a:spLocks noChangeArrowheads="1"/>
            </p:cNvSpPr>
            <p:nvPr userDrawn="1"/>
          </p:nvSpPr>
          <p:spPr bwMode="auto">
            <a:xfrm>
              <a:off x="11849" y="300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1" name="Oval 51"/>
            <p:cNvSpPr>
              <a:spLocks noChangeArrowheads="1"/>
            </p:cNvSpPr>
            <p:nvPr userDrawn="1"/>
          </p:nvSpPr>
          <p:spPr bwMode="auto">
            <a:xfrm>
              <a:off x="12163" y="313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2" name="Oval 52"/>
            <p:cNvSpPr>
              <a:spLocks noChangeArrowheads="1"/>
            </p:cNvSpPr>
            <p:nvPr userDrawn="1"/>
          </p:nvSpPr>
          <p:spPr bwMode="auto">
            <a:xfrm>
              <a:off x="12451" y="308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3" name="Oval 53"/>
            <p:cNvSpPr>
              <a:spLocks noChangeArrowheads="1"/>
            </p:cNvSpPr>
            <p:nvPr userDrawn="1"/>
          </p:nvSpPr>
          <p:spPr bwMode="auto">
            <a:xfrm>
              <a:off x="12744" y="310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4" name="Oval 54"/>
            <p:cNvSpPr>
              <a:spLocks noChangeArrowheads="1"/>
            </p:cNvSpPr>
            <p:nvPr userDrawn="1"/>
          </p:nvSpPr>
          <p:spPr bwMode="auto">
            <a:xfrm>
              <a:off x="13036" y="305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5" name="Oval 55"/>
            <p:cNvSpPr>
              <a:spLocks noChangeArrowheads="1"/>
            </p:cNvSpPr>
            <p:nvPr userDrawn="1"/>
          </p:nvSpPr>
          <p:spPr bwMode="auto">
            <a:xfrm>
              <a:off x="13329" y="308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6" name="Oval 56"/>
            <p:cNvSpPr>
              <a:spLocks noChangeArrowheads="1"/>
            </p:cNvSpPr>
            <p:nvPr userDrawn="1"/>
          </p:nvSpPr>
          <p:spPr bwMode="auto">
            <a:xfrm>
              <a:off x="13621" y="303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7" name="Oval 57"/>
            <p:cNvSpPr>
              <a:spLocks noChangeArrowheads="1"/>
            </p:cNvSpPr>
            <p:nvPr userDrawn="1"/>
          </p:nvSpPr>
          <p:spPr bwMode="auto">
            <a:xfrm>
              <a:off x="13931" y="315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8" name="Oval 58"/>
            <p:cNvSpPr>
              <a:spLocks noChangeArrowheads="1"/>
            </p:cNvSpPr>
            <p:nvPr userDrawn="1"/>
          </p:nvSpPr>
          <p:spPr bwMode="auto">
            <a:xfrm>
              <a:off x="14224" y="310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09" name="Oval 59"/>
            <p:cNvSpPr>
              <a:spLocks noChangeArrowheads="1"/>
            </p:cNvSpPr>
            <p:nvPr userDrawn="1"/>
          </p:nvSpPr>
          <p:spPr bwMode="auto">
            <a:xfrm>
              <a:off x="14516" y="313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0" name="Oval 60"/>
            <p:cNvSpPr>
              <a:spLocks noChangeArrowheads="1"/>
            </p:cNvSpPr>
            <p:nvPr userDrawn="1"/>
          </p:nvSpPr>
          <p:spPr bwMode="auto">
            <a:xfrm>
              <a:off x="14809" y="308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1" name="Oval 61"/>
            <p:cNvSpPr>
              <a:spLocks noChangeArrowheads="1"/>
            </p:cNvSpPr>
            <p:nvPr userDrawn="1"/>
          </p:nvSpPr>
          <p:spPr bwMode="auto">
            <a:xfrm>
              <a:off x="15103" y="310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2" name="Oval 62"/>
            <p:cNvSpPr>
              <a:spLocks noChangeArrowheads="1"/>
            </p:cNvSpPr>
            <p:nvPr userDrawn="1"/>
          </p:nvSpPr>
          <p:spPr bwMode="auto">
            <a:xfrm>
              <a:off x="15396" y="305"/>
              <a:ext cx="228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3" name="Oval 63"/>
            <p:cNvSpPr>
              <a:spLocks noChangeArrowheads="1"/>
            </p:cNvSpPr>
            <p:nvPr userDrawn="1"/>
          </p:nvSpPr>
          <p:spPr bwMode="auto">
            <a:xfrm>
              <a:off x="15704" y="318"/>
              <a:ext cx="232" cy="208"/>
            </a:xfrm>
            <a:prstGeom prst="ellipse">
              <a:avLst/>
            </a:prstGeom>
            <a:solidFill>
              <a:srgbClr val="3D76C1">
                <a:alpha val="5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4" name="Oval 68"/>
            <p:cNvSpPr>
              <a:spLocks noChangeArrowheads="1"/>
            </p:cNvSpPr>
            <p:nvPr userDrawn="1"/>
          </p:nvSpPr>
          <p:spPr bwMode="auto">
            <a:xfrm>
              <a:off x="9203" y="638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5" name="Oval 69"/>
            <p:cNvSpPr>
              <a:spLocks noChangeArrowheads="1"/>
            </p:cNvSpPr>
            <p:nvPr userDrawn="1"/>
          </p:nvSpPr>
          <p:spPr bwMode="auto">
            <a:xfrm>
              <a:off x="9496" y="633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6" name="Oval 70"/>
            <p:cNvSpPr>
              <a:spLocks noChangeArrowheads="1"/>
            </p:cNvSpPr>
            <p:nvPr userDrawn="1"/>
          </p:nvSpPr>
          <p:spPr bwMode="auto">
            <a:xfrm>
              <a:off x="9784" y="635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7" name="Oval 71"/>
            <p:cNvSpPr>
              <a:spLocks noChangeArrowheads="1"/>
            </p:cNvSpPr>
            <p:nvPr userDrawn="1"/>
          </p:nvSpPr>
          <p:spPr bwMode="auto">
            <a:xfrm>
              <a:off x="10076" y="630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8" name="Oval 72"/>
            <p:cNvSpPr>
              <a:spLocks noChangeArrowheads="1"/>
            </p:cNvSpPr>
            <p:nvPr userDrawn="1"/>
          </p:nvSpPr>
          <p:spPr bwMode="auto">
            <a:xfrm>
              <a:off x="10369" y="633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19" name="Oval 73"/>
            <p:cNvSpPr>
              <a:spLocks noChangeArrowheads="1"/>
            </p:cNvSpPr>
            <p:nvPr userDrawn="1"/>
          </p:nvSpPr>
          <p:spPr bwMode="auto">
            <a:xfrm>
              <a:off x="10661" y="628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0" name="Oval 74"/>
            <p:cNvSpPr>
              <a:spLocks noChangeArrowheads="1"/>
            </p:cNvSpPr>
            <p:nvPr userDrawn="1"/>
          </p:nvSpPr>
          <p:spPr bwMode="auto">
            <a:xfrm>
              <a:off x="10976" y="633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1" name="Oval 75"/>
            <p:cNvSpPr>
              <a:spLocks noChangeArrowheads="1"/>
            </p:cNvSpPr>
            <p:nvPr userDrawn="1"/>
          </p:nvSpPr>
          <p:spPr bwMode="auto">
            <a:xfrm>
              <a:off x="11264" y="628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2" name="Oval 76"/>
            <p:cNvSpPr>
              <a:spLocks noChangeArrowheads="1"/>
            </p:cNvSpPr>
            <p:nvPr userDrawn="1"/>
          </p:nvSpPr>
          <p:spPr bwMode="auto">
            <a:xfrm>
              <a:off x="11556" y="630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3" name="Oval 77"/>
            <p:cNvSpPr>
              <a:spLocks noChangeArrowheads="1"/>
            </p:cNvSpPr>
            <p:nvPr userDrawn="1"/>
          </p:nvSpPr>
          <p:spPr bwMode="auto">
            <a:xfrm>
              <a:off x="11849" y="625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4" name="Oval 78"/>
            <p:cNvSpPr>
              <a:spLocks noChangeArrowheads="1"/>
            </p:cNvSpPr>
            <p:nvPr userDrawn="1"/>
          </p:nvSpPr>
          <p:spPr bwMode="auto">
            <a:xfrm>
              <a:off x="12141" y="628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5" name="Oval 79"/>
            <p:cNvSpPr>
              <a:spLocks noChangeArrowheads="1"/>
            </p:cNvSpPr>
            <p:nvPr userDrawn="1"/>
          </p:nvSpPr>
          <p:spPr bwMode="auto">
            <a:xfrm>
              <a:off x="12436" y="623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6" name="Oval 80"/>
            <p:cNvSpPr>
              <a:spLocks noChangeArrowheads="1"/>
            </p:cNvSpPr>
            <p:nvPr userDrawn="1"/>
          </p:nvSpPr>
          <p:spPr bwMode="auto">
            <a:xfrm>
              <a:off x="12744" y="635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7" name="Oval 81"/>
            <p:cNvSpPr>
              <a:spLocks noChangeArrowheads="1"/>
            </p:cNvSpPr>
            <p:nvPr userDrawn="1"/>
          </p:nvSpPr>
          <p:spPr bwMode="auto">
            <a:xfrm>
              <a:off x="13036" y="630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8" name="Oval 82"/>
            <p:cNvSpPr>
              <a:spLocks noChangeArrowheads="1"/>
            </p:cNvSpPr>
            <p:nvPr userDrawn="1"/>
          </p:nvSpPr>
          <p:spPr bwMode="auto">
            <a:xfrm>
              <a:off x="13329" y="633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29" name="Oval 83"/>
            <p:cNvSpPr>
              <a:spLocks noChangeArrowheads="1"/>
            </p:cNvSpPr>
            <p:nvPr userDrawn="1"/>
          </p:nvSpPr>
          <p:spPr bwMode="auto">
            <a:xfrm>
              <a:off x="13621" y="628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0" name="Oval 84"/>
            <p:cNvSpPr>
              <a:spLocks noChangeArrowheads="1"/>
            </p:cNvSpPr>
            <p:nvPr userDrawn="1"/>
          </p:nvSpPr>
          <p:spPr bwMode="auto">
            <a:xfrm>
              <a:off x="13916" y="630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1" name="Oval 85"/>
            <p:cNvSpPr>
              <a:spLocks noChangeArrowheads="1"/>
            </p:cNvSpPr>
            <p:nvPr userDrawn="1"/>
          </p:nvSpPr>
          <p:spPr bwMode="auto">
            <a:xfrm>
              <a:off x="14208" y="625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2" name="Oval 86"/>
            <p:cNvSpPr>
              <a:spLocks noChangeArrowheads="1"/>
            </p:cNvSpPr>
            <p:nvPr userDrawn="1"/>
          </p:nvSpPr>
          <p:spPr bwMode="auto">
            <a:xfrm>
              <a:off x="14516" y="638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3" name="Oval 87"/>
            <p:cNvSpPr>
              <a:spLocks noChangeArrowheads="1"/>
            </p:cNvSpPr>
            <p:nvPr userDrawn="1"/>
          </p:nvSpPr>
          <p:spPr bwMode="auto">
            <a:xfrm>
              <a:off x="14809" y="633"/>
              <a:ext cx="232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4" name="Oval 88"/>
            <p:cNvSpPr>
              <a:spLocks noChangeArrowheads="1"/>
            </p:cNvSpPr>
            <p:nvPr userDrawn="1"/>
          </p:nvSpPr>
          <p:spPr bwMode="auto">
            <a:xfrm>
              <a:off x="15103" y="635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5" name="Oval 89"/>
            <p:cNvSpPr>
              <a:spLocks noChangeArrowheads="1"/>
            </p:cNvSpPr>
            <p:nvPr userDrawn="1"/>
          </p:nvSpPr>
          <p:spPr bwMode="auto">
            <a:xfrm>
              <a:off x="15396" y="630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6" name="Oval 90"/>
            <p:cNvSpPr>
              <a:spLocks noChangeArrowheads="1"/>
            </p:cNvSpPr>
            <p:nvPr userDrawn="1"/>
          </p:nvSpPr>
          <p:spPr bwMode="auto">
            <a:xfrm>
              <a:off x="15688" y="633"/>
              <a:ext cx="228" cy="208"/>
            </a:xfrm>
            <a:prstGeom prst="ellipse">
              <a:avLst/>
            </a:prstGeom>
            <a:solidFill>
              <a:srgbClr val="3D76C1">
                <a:alpha val="2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7" name="Oval 97"/>
            <p:cNvSpPr>
              <a:spLocks noChangeArrowheads="1"/>
            </p:cNvSpPr>
            <p:nvPr userDrawn="1"/>
          </p:nvSpPr>
          <p:spPr bwMode="auto">
            <a:xfrm>
              <a:off x="9806" y="928"/>
              <a:ext cx="232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8" name="Oval 98"/>
            <p:cNvSpPr>
              <a:spLocks noChangeArrowheads="1"/>
            </p:cNvSpPr>
            <p:nvPr userDrawn="1"/>
          </p:nvSpPr>
          <p:spPr bwMode="auto">
            <a:xfrm>
              <a:off x="10099" y="923"/>
              <a:ext cx="232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39" name="Oval 99"/>
            <p:cNvSpPr>
              <a:spLocks noChangeArrowheads="1"/>
            </p:cNvSpPr>
            <p:nvPr userDrawn="1"/>
          </p:nvSpPr>
          <p:spPr bwMode="auto">
            <a:xfrm>
              <a:off x="10391" y="925"/>
              <a:ext cx="232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0" name="Oval 100"/>
            <p:cNvSpPr>
              <a:spLocks noChangeArrowheads="1"/>
            </p:cNvSpPr>
            <p:nvPr userDrawn="1"/>
          </p:nvSpPr>
          <p:spPr bwMode="auto">
            <a:xfrm>
              <a:off x="10686" y="920"/>
              <a:ext cx="228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1" name="Oval 101"/>
            <p:cNvSpPr>
              <a:spLocks noChangeArrowheads="1"/>
            </p:cNvSpPr>
            <p:nvPr userDrawn="1"/>
          </p:nvSpPr>
          <p:spPr bwMode="auto">
            <a:xfrm>
              <a:off x="10978" y="923"/>
              <a:ext cx="228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2" name="Oval 102"/>
            <p:cNvSpPr>
              <a:spLocks noChangeArrowheads="1"/>
            </p:cNvSpPr>
            <p:nvPr userDrawn="1"/>
          </p:nvSpPr>
          <p:spPr bwMode="auto">
            <a:xfrm>
              <a:off x="11266" y="918"/>
              <a:ext cx="232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3" name="Oval 103"/>
            <p:cNvSpPr>
              <a:spLocks noChangeArrowheads="1"/>
            </p:cNvSpPr>
            <p:nvPr userDrawn="1"/>
          </p:nvSpPr>
          <p:spPr bwMode="auto">
            <a:xfrm>
              <a:off x="11579" y="923"/>
              <a:ext cx="232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4" name="Oval 104"/>
            <p:cNvSpPr>
              <a:spLocks noChangeArrowheads="1"/>
            </p:cNvSpPr>
            <p:nvPr userDrawn="1"/>
          </p:nvSpPr>
          <p:spPr bwMode="auto">
            <a:xfrm>
              <a:off x="11873" y="918"/>
              <a:ext cx="228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5" name="Oval 105"/>
            <p:cNvSpPr>
              <a:spLocks noChangeArrowheads="1"/>
            </p:cNvSpPr>
            <p:nvPr userDrawn="1"/>
          </p:nvSpPr>
          <p:spPr bwMode="auto">
            <a:xfrm>
              <a:off x="12166" y="920"/>
              <a:ext cx="228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6" name="Oval 106"/>
            <p:cNvSpPr>
              <a:spLocks noChangeArrowheads="1"/>
            </p:cNvSpPr>
            <p:nvPr userDrawn="1"/>
          </p:nvSpPr>
          <p:spPr bwMode="auto">
            <a:xfrm>
              <a:off x="12458" y="915"/>
              <a:ext cx="228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7" name="Oval 107"/>
            <p:cNvSpPr>
              <a:spLocks noChangeArrowheads="1"/>
            </p:cNvSpPr>
            <p:nvPr userDrawn="1"/>
          </p:nvSpPr>
          <p:spPr bwMode="auto">
            <a:xfrm>
              <a:off x="12746" y="918"/>
              <a:ext cx="232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8" name="Oval 108"/>
            <p:cNvSpPr>
              <a:spLocks noChangeArrowheads="1"/>
            </p:cNvSpPr>
            <p:nvPr userDrawn="1"/>
          </p:nvSpPr>
          <p:spPr bwMode="auto">
            <a:xfrm>
              <a:off x="13039" y="913"/>
              <a:ext cx="232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49" name="Oval 109"/>
            <p:cNvSpPr>
              <a:spLocks noChangeArrowheads="1"/>
            </p:cNvSpPr>
            <p:nvPr userDrawn="1"/>
          </p:nvSpPr>
          <p:spPr bwMode="auto">
            <a:xfrm>
              <a:off x="13353" y="925"/>
              <a:ext cx="228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0" name="Oval 110"/>
            <p:cNvSpPr>
              <a:spLocks noChangeArrowheads="1"/>
            </p:cNvSpPr>
            <p:nvPr userDrawn="1"/>
          </p:nvSpPr>
          <p:spPr bwMode="auto">
            <a:xfrm>
              <a:off x="13646" y="920"/>
              <a:ext cx="228" cy="208"/>
            </a:xfrm>
            <a:prstGeom prst="ellipse">
              <a:avLst/>
            </a:prstGeom>
            <a:solidFill>
              <a:srgbClr val="3D76C1">
                <a:alpha val="2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1" name="Oval 111"/>
            <p:cNvSpPr>
              <a:spLocks noChangeArrowheads="1"/>
            </p:cNvSpPr>
            <p:nvPr userDrawn="1"/>
          </p:nvSpPr>
          <p:spPr bwMode="auto">
            <a:xfrm>
              <a:off x="9829" y="1228"/>
              <a:ext cx="232" cy="208"/>
            </a:xfrm>
            <a:prstGeom prst="ellipse">
              <a:avLst/>
            </a:prstGeom>
            <a:solidFill>
              <a:srgbClr val="3D9CCD">
                <a:alpha val="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2" name="Oval 112"/>
            <p:cNvSpPr>
              <a:spLocks noChangeArrowheads="1"/>
            </p:cNvSpPr>
            <p:nvPr userDrawn="1"/>
          </p:nvSpPr>
          <p:spPr bwMode="auto">
            <a:xfrm>
              <a:off x="10123" y="1231"/>
              <a:ext cx="228" cy="208"/>
            </a:xfrm>
            <a:prstGeom prst="ellipse">
              <a:avLst/>
            </a:prstGeom>
            <a:solidFill>
              <a:srgbClr val="3D9CCD">
                <a:alpha val="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3" name="Oval 113"/>
            <p:cNvSpPr>
              <a:spLocks noChangeArrowheads="1"/>
            </p:cNvSpPr>
            <p:nvPr userDrawn="1"/>
          </p:nvSpPr>
          <p:spPr bwMode="auto">
            <a:xfrm>
              <a:off x="13946" y="928"/>
              <a:ext cx="232" cy="208"/>
            </a:xfrm>
            <a:prstGeom prst="ellipse">
              <a:avLst/>
            </a:prstGeom>
            <a:solidFill>
              <a:srgbClr val="3D9CCD">
                <a:alpha val="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4" name="Oval 114"/>
            <p:cNvSpPr>
              <a:spLocks noChangeArrowheads="1"/>
            </p:cNvSpPr>
            <p:nvPr userDrawn="1"/>
          </p:nvSpPr>
          <p:spPr bwMode="auto">
            <a:xfrm>
              <a:off x="1474" y="1525"/>
              <a:ext cx="233" cy="208"/>
            </a:xfrm>
            <a:prstGeom prst="ellipse">
              <a:avLst/>
            </a:prstGeom>
            <a:solidFill>
              <a:srgbClr val="3D9CCD">
                <a:alpha val="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5" name="Oval 113"/>
            <p:cNvSpPr>
              <a:spLocks noChangeArrowheads="1"/>
            </p:cNvSpPr>
            <p:nvPr userDrawn="1"/>
          </p:nvSpPr>
          <p:spPr bwMode="auto">
            <a:xfrm>
              <a:off x="11266" y="1215"/>
              <a:ext cx="232" cy="208"/>
            </a:xfrm>
            <a:prstGeom prst="ellipse">
              <a:avLst/>
            </a:prstGeom>
            <a:solidFill>
              <a:srgbClr val="3D9CCD">
                <a:alpha val="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6" name="Oval 114"/>
            <p:cNvSpPr>
              <a:spLocks noChangeArrowheads="1"/>
            </p:cNvSpPr>
            <p:nvPr userDrawn="1"/>
          </p:nvSpPr>
          <p:spPr bwMode="auto">
            <a:xfrm>
              <a:off x="11579" y="1525"/>
              <a:ext cx="232" cy="208"/>
            </a:xfrm>
            <a:prstGeom prst="ellipse">
              <a:avLst/>
            </a:prstGeom>
            <a:solidFill>
              <a:srgbClr val="3D9CCD">
                <a:alpha val="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2257" name="Oval 114"/>
            <p:cNvSpPr>
              <a:spLocks noChangeArrowheads="1"/>
            </p:cNvSpPr>
            <p:nvPr userDrawn="1"/>
          </p:nvSpPr>
          <p:spPr bwMode="auto">
            <a:xfrm>
              <a:off x="11556" y="1231"/>
              <a:ext cx="231" cy="208"/>
            </a:xfrm>
            <a:prstGeom prst="ellipse">
              <a:avLst/>
            </a:prstGeom>
            <a:solidFill>
              <a:srgbClr val="3D9CCD">
                <a:alpha val="9999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349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266135-8854-4345-B703-5A22C65B866E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3811F74-13C9-468C-8B72-ACFDA454F9B2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3659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1201" y="-3175"/>
            <a:ext cx="2057760" cy="565467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921" y="-3175"/>
            <a:ext cx="6035040" cy="565467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07FC404-6F36-431B-8B8A-E2CC037706BA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7620AAA-8D01-4618-87EF-C66B1AE1EECB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88647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360" y="1122363"/>
            <a:ext cx="6857280" cy="2387600"/>
          </a:xfrm>
        </p:spPr>
        <p:txBody>
          <a:bodyPr anchor="b"/>
          <a:lstStyle>
            <a:lvl1pPr algn="ctr">
              <a:defRPr sz="5443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360" y="3602038"/>
            <a:ext cx="6857280" cy="1655762"/>
          </a:xfrm>
        </p:spPr>
        <p:txBody>
          <a:bodyPr/>
          <a:lstStyle>
            <a:lvl1pPr marL="0" indent="0" algn="ctr">
              <a:buNone/>
              <a:defRPr sz="2177"/>
            </a:lvl1pPr>
            <a:lvl2pPr marL="414726" indent="0" algn="ctr">
              <a:buNone/>
              <a:defRPr sz="1814"/>
            </a:lvl2pPr>
            <a:lvl3pPr marL="829452" indent="0" algn="ctr">
              <a:buNone/>
              <a:defRPr sz="1633"/>
            </a:lvl3pPr>
            <a:lvl4pPr marL="1244178" indent="0" algn="ctr">
              <a:buNone/>
              <a:defRPr sz="1451"/>
            </a:lvl4pPr>
            <a:lvl5pPr marL="1658904" indent="0" algn="ctr">
              <a:buNone/>
              <a:defRPr sz="1451"/>
            </a:lvl5pPr>
            <a:lvl6pPr marL="2073631" indent="0" algn="ctr">
              <a:buNone/>
              <a:defRPr sz="1451"/>
            </a:lvl6pPr>
            <a:lvl7pPr marL="2488357" indent="0" algn="ctr">
              <a:buNone/>
              <a:defRPr sz="1451"/>
            </a:lvl7pPr>
            <a:lvl8pPr marL="2903083" indent="0" algn="ctr">
              <a:buNone/>
              <a:defRPr sz="1451"/>
            </a:lvl8pPr>
            <a:lvl9pPr marL="3317809" indent="0" algn="ctr">
              <a:buNone/>
              <a:defRPr sz="1451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8BA532-3FDB-4448-9931-193D7B01F6E9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8CF537-5ABB-4A88-B50B-09A9C07A8CA6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1166025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75FA8A9-CA5C-44A6-A9C1-71B2F2C6457D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815B21-11FD-44FA-BC80-6D92AD37C0B6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2435667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521" y="1709739"/>
            <a:ext cx="7886880" cy="2852737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521" y="4589464"/>
            <a:ext cx="7886880" cy="150018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7E11BCE-3E41-4218-B2B0-5AC97A66DC69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9D1832-8022-46D2-80AE-5C4B8D109D87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1076073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920" y="3717925"/>
            <a:ext cx="4044960" cy="24082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1121" y="3717925"/>
            <a:ext cx="4046400" cy="24082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7512A4-6414-4CB3-A58A-7645A7B02063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CDC42B-3C0F-46D1-AA5C-FC737022675D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67774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281" y="365126"/>
            <a:ext cx="788688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280" y="1681163"/>
            <a:ext cx="3869280" cy="823912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280" y="2505075"/>
            <a:ext cx="386928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600" y="1681163"/>
            <a:ext cx="3886560" cy="823912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600" y="2505075"/>
            <a:ext cx="388656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3EEE34C-A02C-4A75-A4C6-E08C1C0939FD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7F42DB-70E3-45C0-A7A7-FC8EDE4B6B28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194202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5CE2A3-42C6-46E6-B1AD-955210C07E4D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96D25-FEDE-41C7-85E3-04C41857A556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57884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24EABA1-185D-49D8-9AC4-9BE0C92AEBDA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2A04BF-CDB2-4F31-BB8A-CE9A6220F374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4155463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280" y="457200"/>
            <a:ext cx="2949120" cy="1600200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8000" y="987426"/>
            <a:ext cx="4628160" cy="4873625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280" y="2057400"/>
            <a:ext cx="2949120" cy="3811588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E68AA9B-CABD-472B-861E-E610043241E6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064CD-70C5-4010-8737-D5D8E8D82BEE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3131948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BF4961E-7B70-44A5-9686-2B169626F1DE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1860766-AF18-4C8D-91BB-692F02B03ECA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45509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280" y="457200"/>
            <a:ext cx="2949120" cy="1600200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8000" y="987426"/>
            <a:ext cx="4628160" cy="4873625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r>
              <a:rPr lang="ja-JP" altLang="en-US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280" y="2057400"/>
            <a:ext cx="2949120" cy="3811588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1CEBA2A-4957-47AB-8571-695385482799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A6D8E4-697A-4514-85CD-DB989AB9D660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34256173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4623E34-8DBF-4740-8D14-C79C557E63B2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9E04F7-880B-41E4-AD3B-B6E3BC53D348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42430480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31200" y="2276475"/>
            <a:ext cx="2056320" cy="384968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921" y="2276475"/>
            <a:ext cx="6035040" cy="384968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3A8396-380E-425D-8495-9919CD2C7CC0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ja-JP" altLang="ko-KR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25AB74-9717-49D3-A311-187E90985E60}" type="slidenum">
              <a:rPr lang="ja-JP" altLang="ko-KR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214471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34C45-74E3-4272-8EAC-05478939D832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1C97C3-5B68-4064-8E6E-3FB2C3624517}" type="slidenum">
              <a:rPr lang="ja-JP" altLang="ko-KR" smtClean="0"/>
              <a:pPr/>
              <a:t>‹#›</a:t>
            </a:fld>
            <a:endParaRPr lang="ja-JP" altLang="ko-K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22258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DFBA8-BD14-481A-9DAF-E4E07D43E576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860766-AF18-4C8D-91BB-692F02B03ECA}" type="slidenum">
              <a:rPr lang="ja-JP" altLang="ko-KR" smtClean="0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7952111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セクション見出し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C15AB-BFFA-4756-8B59-DA358AE5C0A6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550CC8-2AAA-41D2-B754-CEA7C0DFC7E7}" type="slidenum">
              <a:rPr lang="ja-JP" altLang="ko-KR" smtClean="0"/>
              <a:pPr/>
              <a:t>‹#›</a:t>
            </a:fld>
            <a:endParaRPr lang="ja-JP" altLang="ko-K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5758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5"/>
            <a:ext cx="3703320" cy="4023359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91C6-2D7E-454B-A503-69DA42D8F790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309880-A8B1-452F-92D6-FDB09AB4DA3F}" type="slidenum">
              <a:rPr lang="ja-JP" altLang="ko-KR" smtClean="0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140273449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5"/>
            <a:ext cx="370332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5AEC16-37E8-4DDA-B440-2878C821B31C}" type="datetime1">
              <a:rPr lang="ko-KR" altLang="en-US" smtClean="0"/>
              <a:t>2021-09-15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721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10F18A-5BFC-4410-977D-F59533825421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330F8-1406-44F1-841B-B2D67D98FE01}" type="slidenum">
              <a:rPr lang="ja-JP" altLang="ko-KR" smtClean="0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33630952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5853AF-0EB9-4B6B-8659-E3B3A79E3662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AEE57-962F-46A9-AD35-59786121069E}" type="slidenum">
              <a:rPr lang="ja-JP" altLang="ko-KR" smtClean="0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3290105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521" y="1709739"/>
            <a:ext cx="7886880" cy="2852737"/>
          </a:xfrm>
        </p:spPr>
        <p:txBody>
          <a:bodyPr anchor="b"/>
          <a:lstStyle>
            <a:lvl1pPr>
              <a:defRPr sz="5443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521" y="4589464"/>
            <a:ext cx="7886880" cy="1500187"/>
          </a:xfrm>
        </p:spPr>
        <p:txBody>
          <a:bodyPr/>
          <a:lstStyle>
            <a:lvl1pPr marL="0" indent="0">
              <a:buNone/>
              <a:defRPr sz="2177"/>
            </a:lvl1pPr>
            <a:lvl2pPr marL="414726" indent="0">
              <a:buNone/>
              <a:defRPr sz="1814"/>
            </a:lvl2pPr>
            <a:lvl3pPr marL="829452" indent="0">
              <a:buNone/>
              <a:defRPr sz="1633"/>
            </a:lvl3pPr>
            <a:lvl4pPr marL="1244178" indent="0">
              <a:buNone/>
              <a:defRPr sz="1451"/>
            </a:lvl4pPr>
            <a:lvl5pPr marL="1658904" indent="0">
              <a:buNone/>
              <a:defRPr sz="1451"/>
            </a:lvl5pPr>
            <a:lvl6pPr marL="2073631" indent="0">
              <a:buNone/>
              <a:defRPr sz="1451"/>
            </a:lvl6pPr>
            <a:lvl7pPr marL="2488357" indent="0">
              <a:buNone/>
              <a:defRPr sz="1451"/>
            </a:lvl7pPr>
            <a:lvl8pPr marL="2903083" indent="0">
              <a:buNone/>
              <a:defRPr sz="1451"/>
            </a:lvl8pPr>
            <a:lvl9pPr marL="3317809" indent="0">
              <a:buNone/>
              <a:defRPr sz="145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78FB321-C095-4916-8BF1-972C2A46FF26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3550CC8-2AAA-41D2-B754-CEA7C0DFC7E7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914177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72860622-52DB-4ED7-AB1B-54C109F89B68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D5084C2-26D1-491D-9049-C896A5FCAEE0}" type="slidenum">
              <a:rPr lang="ja-JP" altLang="ko-KR" smtClean="0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93222259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3B1AB9-8F7C-4EA2-B294-704C5D1D5377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82001-EB65-4059-889E-F31DCDCB2B13}" type="slidenum">
              <a:rPr lang="ja-JP" altLang="ko-KR" smtClean="0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21771227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D37C4-3049-426A-BA14-F540E671C79C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11F74-13C9-468C-8B72-ACFDA454F9B2}" type="slidenum">
              <a:rPr lang="ja-JP" altLang="ko-KR" smtClean="0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12197725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A856E-B5E4-4948-ACD3-5EB60E94A81E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20AAA-8D01-4618-87EF-C66B1AE1EECB}" type="slidenum">
              <a:rPr lang="ja-JP" altLang="ko-KR" smtClean="0"/>
              <a:pPr/>
              <a:t>‹#›</a:t>
            </a:fld>
            <a:endParaRPr lang="ja-JP" altLang="ko-KR"/>
          </a:p>
        </p:txBody>
      </p:sp>
    </p:spTree>
    <p:extLst>
      <p:ext uri="{BB962C8B-B14F-4D97-AF65-F5344CB8AC3E}">
        <p14:creationId xmlns:p14="http://schemas.microsoft.com/office/powerpoint/2010/main" val="4061860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920" y="1123950"/>
            <a:ext cx="4044960" cy="452755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1121" y="1123950"/>
            <a:ext cx="4044960" cy="452755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879341-AEA2-4DB1-A4FC-197F65BC2D35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8309880-A8B1-452F-92D6-FDB09AB4DA3F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08973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281" y="365126"/>
            <a:ext cx="788688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280" y="1681163"/>
            <a:ext cx="3869280" cy="823912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280" y="2505075"/>
            <a:ext cx="386928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600" y="1681163"/>
            <a:ext cx="3886560" cy="823912"/>
          </a:xfrm>
        </p:spPr>
        <p:txBody>
          <a:bodyPr anchor="b"/>
          <a:lstStyle>
            <a:lvl1pPr marL="0" indent="0">
              <a:buNone/>
              <a:defRPr sz="2177" b="1"/>
            </a:lvl1pPr>
            <a:lvl2pPr marL="414726" indent="0">
              <a:buNone/>
              <a:defRPr sz="1814" b="1"/>
            </a:lvl2pPr>
            <a:lvl3pPr marL="829452" indent="0">
              <a:buNone/>
              <a:defRPr sz="1633" b="1"/>
            </a:lvl3pPr>
            <a:lvl4pPr marL="1244178" indent="0">
              <a:buNone/>
              <a:defRPr sz="1451" b="1"/>
            </a:lvl4pPr>
            <a:lvl5pPr marL="1658904" indent="0">
              <a:buNone/>
              <a:defRPr sz="1451" b="1"/>
            </a:lvl5pPr>
            <a:lvl6pPr marL="2073631" indent="0">
              <a:buNone/>
              <a:defRPr sz="1451" b="1"/>
            </a:lvl6pPr>
            <a:lvl7pPr marL="2488357" indent="0">
              <a:buNone/>
              <a:defRPr sz="1451" b="1"/>
            </a:lvl7pPr>
            <a:lvl8pPr marL="2903083" indent="0">
              <a:buNone/>
              <a:defRPr sz="1451" b="1"/>
            </a:lvl8pPr>
            <a:lvl9pPr marL="3317809" indent="0">
              <a:buNone/>
              <a:defRPr sz="1451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600" y="2505075"/>
            <a:ext cx="388656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24B82CD-3C88-4D1D-A1D8-587E17D60392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8" name="スライド番号プレースホルダー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B15965A-068A-4791-B75F-E711943E156A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112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D6C1778-E73A-448A-A401-9E083EABE728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B330F8-1406-44F1-841B-B2D67D98FE01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4987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B09DBF1-633C-4E90-94E3-CA789EECD7B0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1BAEE57-962F-46A9-AD35-59786121069E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43515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280" y="457200"/>
            <a:ext cx="2949120" cy="1600200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8000" y="987426"/>
            <a:ext cx="4628160" cy="4873625"/>
          </a:xfrm>
        </p:spPr>
        <p:txBody>
          <a:bodyPr/>
          <a:lstStyle>
            <a:lvl1pPr>
              <a:defRPr sz="2903"/>
            </a:lvl1pPr>
            <a:lvl2pPr>
              <a:defRPr sz="2540"/>
            </a:lvl2pPr>
            <a:lvl3pPr>
              <a:defRPr sz="2177"/>
            </a:lvl3pPr>
            <a:lvl4pPr>
              <a:defRPr sz="1814"/>
            </a:lvl4pPr>
            <a:lvl5pPr>
              <a:defRPr sz="1814"/>
            </a:lvl5pPr>
            <a:lvl6pPr>
              <a:defRPr sz="1814"/>
            </a:lvl6pPr>
            <a:lvl7pPr>
              <a:defRPr sz="1814"/>
            </a:lvl7pPr>
            <a:lvl8pPr>
              <a:defRPr sz="1814"/>
            </a:lvl8pPr>
            <a:lvl9pPr>
              <a:defRPr sz="1814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280" y="2057400"/>
            <a:ext cx="2949120" cy="3811588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F5A8577-C720-4651-90BC-19D998633203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5084C2-26D1-491D-9049-C896A5FCAEE0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20532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280" y="457200"/>
            <a:ext cx="2949120" cy="1600200"/>
          </a:xfrm>
        </p:spPr>
        <p:txBody>
          <a:bodyPr anchor="b"/>
          <a:lstStyle>
            <a:lvl1pPr>
              <a:defRPr sz="2903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8000" y="987426"/>
            <a:ext cx="4628160" cy="4873625"/>
          </a:xfrm>
        </p:spPr>
        <p:txBody>
          <a:bodyPr/>
          <a:lstStyle>
            <a:lvl1pPr marL="0" indent="0">
              <a:buNone/>
              <a:defRPr sz="2903"/>
            </a:lvl1pPr>
            <a:lvl2pPr marL="414726" indent="0">
              <a:buNone/>
              <a:defRPr sz="2540"/>
            </a:lvl2pPr>
            <a:lvl3pPr marL="829452" indent="0">
              <a:buNone/>
              <a:defRPr sz="2177"/>
            </a:lvl3pPr>
            <a:lvl4pPr marL="1244178" indent="0">
              <a:buNone/>
              <a:defRPr sz="1814"/>
            </a:lvl4pPr>
            <a:lvl5pPr marL="1658904" indent="0">
              <a:buNone/>
              <a:defRPr sz="1814"/>
            </a:lvl5pPr>
            <a:lvl6pPr marL="2073631" indent="0">
              <a:buNone/>
              <a:defRPr sz="1814"/>
            </a:lvl6pPr>
            <a:lvl7pPr marL="2488357" indent="0">
              <a:buNone/>
              <a:defRPr sz="1814"/>
            </a:lvl7pPr>
            <a:lvl8pPr marL="2903083" indent="0">
              <a:buNone/>
              <a:defRPr sz="1814"/>
            </a:lvl8pPr>
            <a:lvl9pPr marL="3317809" indent="0">
              <a:buNone/>
              <a:defRPr sz="1814"/>
            </a:lvl9pPr>
          </a:lstStyle>
          <a:p>
            <a:r>
              <a:rPr lang="ja-JP" altLang="en-US"/>
              <a:t>図を追加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280" y="2057400"/>
            <a:ext cx="2949120" cy="3811588"/>
          </a:xfrm>
        </p:spPr>
        <p:txBody>
          <a:bodyPr/>
          <a:lstStyle>
            <a:lvl1pPr marL="0" indent="0">
              <a:buNone/>
              <a:defRPr sz="1451"/>
            </a:lvl1pPr>
            <a:lvl2pPr marL="414726" indent="0">
              <a:buNone/>
              <a:defRPr sz="1270"/>
            </a:lvl2pPr>
            <a:lvl3pPr marL="829452" indent="0">
              <a:buNone/>
              <a:defRPr sz="1089"/>
            </a:lvl3pPr>
            <a:lvl4pPr marL="1244178" indent="0">
              <a:buNone/>
              <a:defRPr sz="907"/>
            </a:lvl4pPr>
            <a:lvl5pPr marL="1658904" indent="0">
              <a:buNone/>
              <a:defRPr sz="907"/>
            </a:lvl5pPr>
            <a:lvl6pPr marL="2073631" indent="0">
              <a:buNone/>
              <a:defRPr sz="907"/>
            </a:lvl6pPr>
            <a:lvl7pPr marL="2488357" indent="0">
              <a:buNone/>
              <a:defRPr sz="907"/>
            </a:lvl7pPr>
            <a:lvl8pPr marL="2903083" indent="0">
              <a:buNone/>
              <a:defRPr sz="907"/>
            </a:lvl8pPr>
            <a:lvl9pPr marL="3317809" indent="0">
              <a:buNone/>
              <a:defRPr sz="907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8A5462-6C03-4132-B97B-168D81E00A7A}" type="datetime1">
              <a:rPr lang="ko-KR" altLang="en-US" smtClean="0"/>
              <a:t>2021-09-15</a:t>
            </a:fld>
            <a:endParaRPr lang="ko-KR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B82001-EB65-4059-889E-F31DCDCB2B13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411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0" y="1123950"/>
            <a:ext cx="822816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ja-JP"/>
              <a:t>マスタ　テキストの書式設定</a:t>
            </a:r>
          </a:p>
          <a:p>
            <a:pPr lvl="1"/>
            <a:r>
              <a:rPr lang="ko-KR" altLang="ja-JP"/>
              <a:t>第</a:t>
            </a:r>
            <a:r>
              <a:rPr lang="ja-JP" altLang="ko-KR"/>
              <a:t>2</a:t>
            </a:r>
            <a:r>
              <a:rPr lang="ko-KR" altLang="ja-JP"/>
              <a:t>レベル</a:t>
            </a:r>
          </a:p>
          <a:p>
            <a:pPr lvl="2"/>
            <a:r>
              <a:rPr lang="ko-KR" altLang="ja-JP"/>
              <a:t>第</a:t>
            </a:r>
            <a:r>
              <a:rPr lang="ja-JP" altLang="ko-KR"/>
              <a:t>3</a:t>
            </a:r>
            <a:r>
              <a:rPr lang="ko-KR" altLang="ja-JP"/>
              <a:t>レベル</a:t>
            </a:r>
          </a:p>
          <a:p>
            <a:pPr lvl="3"/>
            <a:r>
              <a:rPr lang="ko-KR" altLang="ja-JP"/>
              <a:t>第</a:t>
            </a:r>
            <a:r>
              <a:rPr lang="ja-JP" altLang="ko-KR"/>
              <a:t>4</a:t>
            </a:r>
            <a:r>
              <a:rPr lang="ko-KR" altLang="ja-JP"/>
              <a:t>レベル</a:t>
            </a:r>
          </a:p>
          <a:p>
            <a:pPr lvl="4"/>
            <a:r>
              <a:rPr lang="ko-KR" altLang="ja-JP"/>
              <a:t>第</a:t>
            </a:r>
            <a:r>
              <a:rPr lang="ja-JP" altLang="ko-KR"/>
              <a:t>5</a:t>
            </a:r>
            <a:r>
              <a:rPr lang="ko-KR" altLang="ja-JP"/>
              <a:t>レベル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920" y="6245225"/>
            <a:ext cx="213264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70">
                <a:latin typeface="+mn-ea"/>
              </a:defRPr>
            </a:lvl1pPr>
          </a:lstStyle>
          <a:p>
            <a:fld id="{74E1F921-C8AE-41B5-A9CD-6BDB66106AE0}" type="datetime1">
              <a:rPr lang="ko-KR" altLang="en-US" smtClean="0"/>
              <a:t>2021-09-15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41" y="6245225"/>
            <a:ext cx="213264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70">
                <a:latin typeface="+mn-ea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800" y="6245225"/>
            <a:ext cx="28944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70">
                <a:latin typeface="+mn-ea"/>
              </a:defRPr>
            </a:lvl1pPr>
          </a:lstStyle>
          <a:p>
            <a:endParaRPr lang="en-US" dirty="0"/>
          </a:p>
        </p:txBody>
      </p:sp>
      <p:pic>
        <p:nvPicPr>
          <p:cNvPr id="1030" name="Picture 2" descr="subbar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" r="267"/>
          <a:stretch>
            <a:fillRect/>
          </a:stretch>
        </p:blipFill>
        <p:spPr bwMode="auto">
          <a:xfrm>
            <a:off x="0" y="-4763"/>
            <a:ext cx="9144000" cy="69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60800" y="-3175"/>
            <a:ext cx="822816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ja-JP"/>
              <a:t>マスタ　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192241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r" rtl="0" eaLnBrk="1" fontAlgn="base" latinLnBrk="1" hangingPunct="1">
        <a:spcBef>
          <a:spcPct val="0"/>
        </a:spcBef>
        <a:spcAft>
          <a:spcPct val="0"/>
        </a:spcAft>
        <a:defRPr kumimoji="1" sz="254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eaLnBrk="1" fontAlgn="base" latinLnBrk="1" hangingPunct="1">
        <a:spcBef>
          <a:spcPct val="0"/>
        </a:spcBef>
        <a:spcAft>
          <a:spcPct val="0"/>
        </a:spcAft>
        <a:defRPr kumimoji="1" sz="2540" b="1">
          <a:solidFill>
            <a:schemeClr val="bg1"/>
          </a:solidFill>
          <a:latin typeface="Gulim" pitchFamily="2" charset="-127"/>
          <a:ea typeface="ＭＳ Ｐゴシック" panose="020B0600070205080204" pitchFamily="50" charset="-128"/>
        </a:defRPr>
      </a:lvl2pPr>
      <a:lvl3pPr algn="r" rtl="0" eaLnBrk="1" fontAlgn="base" latinLnBrk="1" hangingPunct="1">
        <a:spcBef>
          <a:spcPct val="0"/>
        </a:spcBef>
        <a:spcAft>
          <a:spcPct val="0"/>
        </a:spcAft>
        <a:defRPr kumimoji="1" sz="2540" b="1">
          <a:solidFill>
            <a:schemeClr val="bg1"/>
          </a:solidFill>
          <a:latin typeface="Gulim" pitchFamily="2" charset="-127"/>
          <a:ea typeface="ＭＳ Ｐゴシック" panose="020B0600070205080204" pitchFamily="50" charset="-128"/>
        </a:defRPr>
      </a:lvl3pPr>
      <a:lvl4pPr algn="r" rtl="0" eaLnBrk="1" fontAlgn="base" latinLnBrk="1" hangingPunct="1">
        <a:spcBef>
          <a:spcPct val="0"/>
        </a:spcBef>
        <a:spcAft>
          <a:spcPct val="0"/>
        </a:spcAft>
        <a:defRPr kumimoji="1" sz="2540" b="1">
          <a:solidFill>
            <a:schemeClr val="bg1"/>
          </a:solidFill>
          <a:latin typeface="Gulim" pitchFamily="2" charset="-127"/>
          <a:ea typeface="ＭＳ Ｐゴシック" panose="020B0600070205080204" pitchFamily="50" charset="-128"/>
        </a:defRPr>
      </a:lvl4pPr>
      <a:lvl5pPr algn="r" rtl="0" eaLnBrk="1" fontAlgn="base" latinLnBrk="1" hangingPunct="1">
        <a:spcBef>
          <a:spcPct val="0"/>
        </a:spcBef>
        <a:spcAft>
          <a:spcPct val="0"/>
        </a:spcAft>
        <a:defRPr kumimoji="1" sz="2540" b="1">
          <a:solidFill>
            <a:schemeClr val="bg1"/>
          </a:solidFill>
          <a:latin typeface="Gulim" pitchFamily="2" charset="-127"/>
          <a:ea typeface="ＭＳ Ｐゴシック" panose="020B0600070205080204" pitchFamily="50" charset="-128"/>
        </a:defRPr>
      </a:lvl5pPr>
      <a:lvl6pPr marL="414726" algn="r" rtl="0" eaLnBrk="1" fontAlgn="base" latinLnBrk="1" hangingPunct="1">
        <a:spcBef>
          <a:spcPct val="0"/>
        </a:spcBef>
        <a:spcAft>
          <a:spcPct val="0"/>
        </a:spcAft>
        <a:defRPr kumimoji="1" sz="2540" b="1">
          <a:solidFill>
            <a:schemeClr val="bg1"/>
          </a:solidFill>
          <a:latin typeface="Gulim" pitchFamily="2" charset="-127"/>
          <a:ea typeface="ＭＳ Ｐゴシック" panose="020B0600070205080204" pitchFamily="50" charset="-128"/>
        </a:defRPr>
      </a:lvl6pPr>
      <a:lvl7pPr marL="829452" algn="r" rtl="0" eaLnBrk="1" fontAlgn="base" latinLnBrk="1" hangingPunct="1">
        <a:spcBef>
          <a:spcPct val="0"/>
        </a:spcBef>
        <a:spcAft>
          <a:spcPct val="0"/>
        </a:spcAft>
        <a:defRPr kumimoji="1" sz="2540" b="1">
          <a:solidFill>
            <a:schemeClr val="bg1"/>
          </a:solidFill>
          <a:latin typeface="Gulim" pitchFamily="2" charset="-127"/>
          <a:ea typeface="ＭＳ Ｐゴシック" panose="020B0600070205080204" pitchFamily="50" charset="-128"/>
        </a:defRPr>
      </a:lvl7pPr>
      <a:lvl8pPr marL="1244178" algn="r" rtl="0" eaLnBrk="1" fontAlgn="base" latinLnBrk="1" hangingPunct="1">
        <a:spcBef>
          <a:spcPct val="0"/>
        </a:spcBef>
        <a:spcAft>
          <a:spcPct val="0"/>
        </a:spcAft>
        <a:defRPr kumimoji="1" sz="2540" b="1">
          <a:solidFill>
            <a:schemeClr val="bg1"/>
          </a:solidFill>
          <a:latin typeface="Gulim" pitchFamily="2" charset="-127"/>
          <a:ea typeface="ＭＳ Ｐゴシック" panose="020B0600070205080204" pitchFamily="50" charset="-128"/>
        </a:defRPr>
      </a:lvl8pPr>
      <a:lvl9pPr marL="1658904" algn="r" rtl="0" eaLnBrk="1" fontAlgn="base" latinLnBrk="1" hangingPunct="1">
        <a:spcBef>
          <a:spcPct val="0"/>
        </a:spcBef>
        <a:spcAft>
          <a:spcPct val="0"/>
        </a:spcAft>
        <a:defRPr kumimoji="1" sz="2540" b="1">
          <a:solidFill>
            <a:schemeClr val="bg1"/>
          </a:solidFill>
          <a:latin typeface="Gulim" pitchFamily="2" charset="-127"/>
          <a:ea typeface="ＭＳ Ｐゴシック" panose="020B0600070205080204" pitchFamily="50" charset="-128"/>
        </a:defRPr>
      </a:lvl9pPr>
    </p:titleStyle>
    <p:bodyStyle>
      <a:lvl1pPr marL="406086" indent="-406086" algn="l" rtl="0" eaLnBrk="1" fontAlgn="base" latinLnBrk="1" hangingPunct="1">
        <a:spcBef>
          <a:spcPct val="20000"/>
        </a:spcBef>
        <a:spcAft>
          <a:spcPct val="0"/>
        </a:spcAft>
        <a:buClr>
          <a:srgbClr val="66CCFF"/>
        </a:buClr>
        <a:buSzPct val="100000"/>
        <a:buFont typeface="Wingdings" panose="05000000000000000000" pitchFamily="2" charset="2"/>
        <a:buChar char="v"/>
        <a:defRPr kumimoji="1" sz="2721" kern="1200">
          <a:solidFill>
            <a:schemeClr val="tx1"/>
          </a:solidFill>
          <a:latin typeface="+mn-lt"/>
          <a:ea typeface="+mn-ea"/>
          <a:cs typeface="+mn-cs"/>
        </a:defRPr>
      </a:lvl1pPr>
      <a:lvl2pPr marL="806412" indent="-398886" algn="l" rtl="0" eaLnBrk="1" fontAlgn="base" latinLnBrk="1" hangingPunct="1">
        <a:spcBef>
          <a:spcPct val="20000"/>
        </a:spcBef>
        <a:spcAft>
          <a:spcPct val="0"/>
        </a:spcAft>
        <a:buClr>
          <a:srgbClr val="0099FF"/>
        </a:buClr>
        <a:buSzPct val="80000"/>
        <a:buFont typeface="Wingdings" panose="05000000000000000000" pitchFamily="2" charset="2"/>
        <a:buChar char="v"/>
        <a:defRPr kumimoji="1" sz="2358" kern="1200">
          <a:solidFill>
            <a:schemeClr val="tx1"/>
          </a:solidFill>
          <a:latin typeface="+mn-lt"/>
          <a:ea typeface="+mn-ea"/>
          <a:cs typeface="+mn-cs"/>
        </a:defRPr>
      </a:lvl2pPr>
      <a:lvl3pPr marL="1173618" indent="-365765" algn="l" rtl="0" eaLnBrk="1" fontAlgn="base" latinLnBrk="1" hangingPunct="1">
        <a:spcBef>
          <a:spcPct val="20000"/>
        </a:spcBef>
        <a:spcAft>
          <a:spcPct val="0"/>
        </a:spcAft>
        <a:buClr>
          <a:srgbClr val="0066CC"/>
        </a:buClr>
        <a:buSzPct val="80000"/>
        <a:buFont typeface="Wingdings" panose="05000000000000000000" pitchFamily="2" charset="2"/>
        <a:buChar char="v"/>
        <a:defRPr kumimoji="1"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24983" indent="-349926" algn="l" rtl="0" eaLnBrk="1" fontAlgn="base" latinLnBrk="1" hangingPunct="1">
        <a:spcBef>
          <a:spcPct val="20000"/>
        </a:spcBef>
        <a:spcAft>
          <a:spcPct val="0"/>
        </a:spcAft>
        <a:buClr>
          <a:srgbClr val="000099"/>
        </a:buClr>
        <a:buSzPct val="80000"/>
        <a:buFont typeface="Wingdings" panose="05000000000000000000" pitchFamily="2" charset="2"/>
        <a:buChar char="v"/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77788" indent="-351365" algn="l" rtl="0" eaLnBrk="1" fontAlgn="base" latinLnBrk="1" hangingPunct="1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" panose="05000000000000000000" pitchFamily="2" charset="2"/>
        <a:buChar char="v"/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921" y="3717925"/>
            <a:ext cx="8229600" cy="2408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ja-JP"/>
              <a:t>マスタ　テキストの書式設定</a:t>
            </a:r>
          </a:p>
          <a:p>
            <a:pPr lvl="1"/>
            <a:r>
              <a:rPr lang="ko-KR" altLang="ja-JP"/>
              <a:t>第</a:t>
            </a:r>
            <a:r>
              <a:rPr lang="ja-JP" altLang="ko-KR"/>
              <a:t>2</a:t>
            </a:r>
            <a:r>
              <a:rPr lang="ko-KR" altLang="ja-JP"/>
              <a:t>レベル</a:t>
            </a:r>
          </a:p>
          <a:p>
            <a:pPr lvl="2"/>
            <a:r>
              <a:rPr lang="ko-KR" altLang="ja-JP"/>
              <a:t>第</a:t>
            </a:r>
            <a:r>
              <a:rPr lang="ja-JP" altLang="ko-KR"/>
              <a:t>3</a:t>
            </a:r>
            <a:r>
              <a:rPr lang="ko-KR" altLang="ja-JP"/>
              <a:t>レベル</a:t>
            </a:r>
          </a:p>
          <a:p>
            <a:pPr lvl="3"/>
            <a:r>
              <a:rPr lang="ko-KR" altLang="ja-JP"/>
              <a:t>第</a:t>
            </a:r>
            <a:r>
              <a:rPr lang="ja-JP" altLang="ko-KR"/>
              <a:t>4</a:t>
            </a:r>
            <a:r>
              <a:rPr lang="ko-KR" altLang="ja-JP"/>
              <a:t>レベル</a:t>
            </a:r>
          </a:p>
          <a:p>
            <a:pPr lvl="4"/>
            <a:r>
              <a:rPr lang="ko-KR" altLang="ja-JP"/>
              <a:t>第</a:t>
            </a:r>
            <a:r>
              <a:rPr lang="ja-JP" altLang="ko-KR"/>
              <a:t>5</a:t>
            </a:r>
            <a:r>
              <a:rPr lang="ko-KR" altLang="ja-JP"/>
              <a:t>レベル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920" y="6245225"/>
            <a:ext cx="213264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70">
                <a:latin typeface="+mn-ea"/>
              </a:defRPr>
            </a:lvl1pPr>
          </a:lstStyle>
          <a:p>
            <a:fld id="{711AF5C5-5E1E-418D-9CCC-87EBDF162237}" type="datetime1">
              <a:rPr lang="ko-KR" altLang="en-US" smtClean="0"/>
              <a:t>2021-09-15</a:t>
            </a:fld>
            <a:endParaRPr lang="ja-JP" altLang="ko-KR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800" y="6245225"/>
            <a:ext cx="28944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70">
                <a:latin typeface="+mn-ea"/>
              </a:defRPr>
            </a:lvl1pPr>
          </a:lstStyle>
          <a:p>
            <a:endParaRPr lang="ja-JP" altLang="ko-KR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441" y="6245225"/>
            <a:ext cx="213264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70">
                <a:latin typeface="+mn-ea"/>
              </a:defRPr>
            </a:lvl1pPr>
          </a:lstStyle>
          <a:p>
            <a:fld id="{98B7600C-B5D1-41D8-9FC2-51A63C82205B}" type="slidenum">
              <a:rPr lang="ja-JP" altLang="ko-KR"/>
              <a:pPr/>
              <a:t>‹#›</a:t>
            </a:fld>
            <a:endParaRPr lang="ja-JP" altLang="ko-KR"/>
          </a:p>
        </p:txBody>
      </p:sp>
      <p:sp>
        <p:nvSpPr>
          <p:cNvPr id="3078" name="Rectangle 4"/>
          <p:cNvSpPr>
            <a:spLocks noChangeArrowheads="1"/>
          </p:cNvSpPr>
          <p:nvPr/>
        </p:nvSpPr>
        <p:spPr bwMode="auto">
          <a:xfrm>
            <a:off x="0" y="2276475"/>
            <a:ext cx="9141120" cy="1225550"/>
          </a:xfrm>
          <a:prstGeom prst="rect">
            <a:avLst/>
          </a:prstGeom>
          <a:solidFill>
            <a:srgbClr val="3A8CE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5pPr>
            <a:lvl6pPr marL="2514600" indent="-228600" algn="ctr" eaLnBrk="0" fontAlgn="base" latinLnBrk="1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6pPr>
            <a:lvl7pPr marL="2971800" indent="-228600" algn="ctr" eaLnBrk="0" fontAlgn="base" latinLnBrk="1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7pPr>
            <a:lvl8pPr marL="3429000" indent="-228600" algn="ctr" eaLnBrk="0" fontAlgn="base" latinLnBrk="1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8pPr>
            <a:lvl9pPr marL="3886200" indent="-228600" algn="ctr" eaLnBrk="0" fontAlgn="base" latinLnBrk="1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buFont typeface="Wingdings" panose="05000000000000000000" pitchFamily="2" charset="2"/>
              <a:defRPr sz="1000">
                <a:solidFill>
                  <a:schemeClr val="tx1"/>
                </a:solidFill>
                <a:latin typeface="Gulim" pitchFamily="2" charset="-127"/>
                <a:ea typeface="Gulim" pitchFamily="2" charset="-127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zh-TW" altLang="en-US" sz="1633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3079" name="Line 5"/>
          <p:cNvSpPr>
            <a:spLocks noChangeShapeType="1"/>
          </p:cNvSpPr>
          <p:nvPr/>
        </p:nvSpPr>
        <p:spPr bwMode="auto">
          <a:xfrm>
            <a:off x="0" y="3430588"/>
            <a:ext cx="9144000" cy="0"/>
          </a:xfrm>
          <a:prstGeom prst="line">
            <a:avLst/>
          </a:prstGeom>
          <a:noFill/>
          <a:ln w="19050" cap="flat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 sz="1633"/>
          </a:p>
        </p:txBody>
      </p:sp>
      <p:grpSp>
        <p:nvGrpSpPr>
          <p:cNvPr id="3080" name="Group 8"/>
          <p:cNvGrpSpPr>
            <a:grpSpLocks/>
          </p:cNvGrpSpPr>
          <p:nvPr/>
        </p:nvGrpSpPr>
        <p:grpSpPr bwMode="auto">
          <a:xfrm>
            <a:off x="0" y="41275"/>
            <a:ext cx="2021760" cy="6680200"/>
            <a:chOff x="0" y="0"/>
            <a:chExt cx="3510" cy="10520"/>
          </a:xfrm>
        </p:grpSpPr>
        <p:sp>
          <p:nvSpPr>
            <p:cNvPr id="3081" name="Oval 7"/>
            <p:cNvSpPr>
              <a:spLocks noChangeArrowheads="1"/>
            </p:cNvSpPr>
            <p:nvPr/>
          </p:nvSpPr>
          <p:spPr bwMode="auto">
            <a:xfrm>
              <a:off x="1474" y="436"/>
              <a:ext cx="562" cy="56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2" name="Oval 8"/>
            <p:cNvSpPr>
              <a:spLocks noChangeArrowheads="1"/>
            </p:cNvSpPr>
            <p:nvPr/>
          </p:nvSpPr>
          <p:spPr bwMode="auto">
            <a:xfrm>
              <a:off x="736" y="436"/>
              <a:ext cx="562" cy="56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3" name="Oval 9"/>
            <p:cNvSpPr>
              <a:spLocks noChangeArrowheads="1"/>
            </p:cNvSpPr>
            <p:nvPr/>
          </p:nvSpPr>
          <p:spPr bwMode="auto">
            <a:xfrm>
              <a:off x="0" y="436"/>
              <a:ext cx="560" cy="56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4" name="Oval 10"/>
            <p:cNvSpPr>
              <a:spLocks noChangeArrowheads="1"/>
            </p:cNvSpPr>
            <p:nvPr/>
          </p:nvSpPr>
          <p:spPr bwMode="auto">
            <a:xfrm>
              <a:off x="2950" y="436"/>
              <a:ext cx="560" cy="56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5" name="Oval 11"/>
            <p:cNvSpPr>
              <a:spLocks noChangeArrowheads="1"/>
            </p:cNvSpPr>
            <p:nvPr/>
          </p:nvSpPr>
          <p:spPr bwMode="auto">
            <a:xfrm>
              <a:off x="2212" y="436"/>
              <a:ext cx="560" cy="560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6" name="Oval 12"/>
            <p:cNvSpPr>
              <a:spLocks noChangeArrowheads="1"/>
            </p:cNvSpPr>
            <p:nvPr/>
          </p:nvSpPr>
          <p:spPr bwMode="auto">
            <a:xfrm>
              <a:off x="1615" y="1182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7" name="Oval 13"/>
            <p:cNvSpPr>
              <a:spLocks noChangeArrowheads="1"/>
            </p:cNvSpPr>
            <p:nvPr/>
          </p:nvSpPr>
          <p:spPr bwMode="auto">
            <a:xfrm>
              <a:off x="876" y="1182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8" name="Oval 14"/>
            <p:cNvSpPr>
              <a:spLocks noChangeArrowheads="1"/>
            </p:cNvSpPr>
            <p:nvPr/>
          </p:nvSpPr>
          <p:spPr bwMode="auto">
            <a:xfrm>
              <a:off x="140" y="1182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89" name="Oval 15"/>
            <p:cNvSpPr>
              <a:spLocks noChangeArrowheads="1"/>
            </p:cNvSpPr>
            <p:nvPr/>
          </p:nvSpPr>
          <p:spPr bwMode="auto">
            <a:xfrm>
              <a:off x="3090" y="1182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0" name="Oval 16"/>
            <p:cNvSpPr>
              <a:spLocks noChangeArrowheads="1"/>
            </p:cNvSpPr>
            <p:nvPr/>
          </p:nvSpPr>
          <p:spPr bwMode="auto">
            <a:xfrm>
              <a:off x="2352" y="1182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1" name="Oval 17"/>
            <p:cNvSpPr>
              <a:spLocks noChangeArrowheads="1"/>
            </p:cNvSpPr>
            <p:nvPr/>
          </p:nvSpPr>
          <p:spPr bwMode="auto">
            <a:xfrm>
              <a:off x="1568" y="171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2" name="Oval 18"/>
            <p:cNvSpPr>
              <a:spLocks noChangeArrowheads="1"/>
            </p:cNvSpPr>
            <p:nvPr/>
          </p:nvSpPr>
          <p:spPr bwMode="auto">
            <a:xfrm>
              <a:off x="830" y="171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3" name="Oval 19"/>
            <p:cNvSpPr>
              <a:spLocks noChangeArrowheads="1"/>
            </p:cNvSpPr>
            <p:nvPr/>
          </p:nvSpPr>
          <p:spPr bwMode="auto">
            <a:xfrm>
              <a:off x="91" y="1710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4" name="Oval 20"/>
            <p:cNvSpPr>
              <a:spLocks noChangeArrowheads="1"/>
            </p:cNvSpPr>
            <p:nvPr/>
          </p:nvSpPr>
          <p:spPr bwMode="auto">
            <a:xfrm>
              <a:off x="3041" y="1710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5" name="Oval 21"/>
            <p:cNvSpPr>
              <a:spLocks noChangeArrowheads="1"/>
            </p:cNvSpPr>
            <p:nvPr/>
          </p:nvSpPr>
          <p:spPr bwMode="auto">
            <a:xfrm>
              <a:off x="2305" y="171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6" name="Oval 22"/>
            <p:cNvSpPr>
              <a:spLocks noChangeArrowheads="1"/>
            </p:cNvSpPr>
            <p:nvPr/>
          </p:nvSpPr>
          <p:spPr bwMode="auto">
            <a:xfrm>
              <a:off x="1474" y="2782"/>
              <a:ext cx="562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7" name="Oval 23"/>
            <p:cNvSpPr>
              <a:spLocks noChangeArrowheads="1"/>
            </p:cNvSpPr>
            <p:nvPr/>
          </p:nvSpPr>
          <p:spPr bwMode="auto">
            <a:xfrm>
              <a:off x="736" y="2782"/>
              <a:ext cx="562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8" name="Oval 24"/>
            <p:cNvSpPr>
              <a:spLocks noChangeArrowheads="1"/>
            </p:cNvSpPr>
            <p:nvPr/>
          </p:nvSpPr>
          <p:spPr bwMode="auto">
            <a:xfrm>
              <a:off x="0" y="2782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099" name="Oval 25"/>
            <p:cNvSpPr>
              <a:spLocks noChangeArrowheads="1"/>
            </p:cNvSpPr>
            <p:nvPr/>
          </p:nvSpPr>
          <p:spPr bwMode="auto">
            <a:xfrm>
              <a:off x="2950" y="2782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0" name="Oval 26"/>
            <p:cNvSpPr>
              <a:spLocks noChangeArrowheads="1"/>
            </p:cNvSpPr>
            <p:nvPr/>
          </p:nvSpPr>
          <p:spPr bwMode="auto">
            <a:xfrm>
              <a:off x="2212" y="2782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1" name="Oval 27"/>
            <p:cNvSpPr>
              <a:spLocks noChangeArrowheads="1"/>
            </p:cNvSpPr>
            <p:nvPr/>
          </p:nvSpPr>
          <p:spPr bwMode="auto">
            <a:xfrm>
              <a:off x="1615" y="232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2" name="Oval 28"/>
            <p:cNvSpPr>
              <a:spLocks noChangeArrowheads="1"/>
            </p:cNvSpPr>
            <p:nvPr/>
          </p:nvSpPr>
          <p:spPr bwMode="auto">
            <a:xfrm>
              <a:off x="876" y="2325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3" name="Oval 29"/>
            <p:cNvSpPr>
              <a:spLocks noChangeArrowheads="1"/>
            </p:cNvSpPr>
            <p:nvPr/>
          </p:nvSpPr>
          <p:spPr bwMode="auto">
            <a:xfrm>
              <a:off x="140" y="232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4" name="Oval 30"/>
            <p:cNvSpPr>
              <a:spLocks noChangeArrowheads="1"/>
            </p:cNvSpPr>
            <p:nvPr/>
          </p:nvSpPr>
          <p:spPr bwMode="auto">
            <a:xfrm>
              <a:off x="3090" y="232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5" name="Oval 31"/>
            <p:cNvSpPr>
              <a:spLocks noChangeArrowheads="1"/>
            </p:cNvSpPr>
            <p:nvPr/>
          </p:nvSpPr>
          <p:spPr bwMode="auto">
            <a:xfrm>
              <a:off x="2352" y="232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6" name="Oval 32"/>
            <p:cNvSpPr>
              <a:spLocks noChangeArrowheads="1"/>
            </p:cNvSpPr>
            <p:nvPr/>
          </p:nvSpPr>
          <p:spPr bwMode="auto">
            <a:xfrm>
              <a:off x="1615" y="3572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7" name="Oval 33"/>
            <p:cNvSpPr>
              <a:spLocks noChangeArrowheads="1"/>
            </p:cNvSpPr>
            <p:nvPr/>
          </p:nvSpPr>
          <p:spPr bwMode="auto">
            <a:xfrm>
              <a:off x="876" y="3572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8" name="Oval 34"/>
            <p:cNvSpPr>
              <a:spLocks noChangeArrowheads="1"/>
            </p:cNvSpPr>
            <p:nvPr/>
          </p:nvSpPr>
          <p:spPr bwMode="auto">
            <a:xfrm>
              <a:off x="140" y="3572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09" name="Oval 35"/>
            <p:cNvSpPr>
              <a:spLocks noChangeArrowheads="1"/>
            </p:cNvSpPr>
            <p:nvPr/>
          </p:nvSpPr>
          <p:spPr bwMode="auto">
            <a:xfrm>
              <a:off x="3090" y="3572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0" name="Oval 36"/>
            <p:cNvSpPr>
              <a:spLocks noChangeArrowheads="1"/>
            </p:cNvSpPr>
            <p:nvPr/>
          </p:nvSpPr>
          <p:spPr bwMode="auto">
            <a:xfrm>
              <a:off x="2352" y="3572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1" name="Oval 37"/>
            <p:cNvSpPr>
              <a:spLocks noChangeArrowheads="1"/>
            </p:cNvSpPr>
            <p:nvPr/>
          </p:nvSpPr>
          <p:spPr bwMode="auto">
            <a:xfrm>
              <a:off x="1568" y="410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2" name="Oval 38"/>
            <p:cNvSpPr>
              <a:spLocks noChangeArrowheads="1"/>
            </p:cNvSpPr>
            <p:nvPr/>
          </p:nvSpPr>
          <p:spPr bwMode="auto">
            <a:xfrm>
              <a:off x="830" y="410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3" name="Oval 39"/>
            <p:cNvSpPr>
              <a:spLocks noChangeArrowheads="1"/>
            </p:cNvSpPr>
            <p:nvPr/>
          </p:nvSpPr>
          <p:spPr bwMode="auto">
            <a:xfrm>
              <a:off x="91" y="4100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4" name="Oval 40"/>
            <p:cNvSpPr>
              <a:spLocks noChangeArrowheads="1"/>
            </p:cNvSpPr>
            <p:nvPr/>
          </p:nvSpPr>
          <p:spPr bwMode="auto">
            <a:xfrm>
              <a:off x="3041" y="4100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5" name="Oval 41"/>
            <p:cNvSpPr>
              <a:spLocks noChangeArrowheads="1"/>
            </p:cNvSpPr>
            <p:nvPr/>
          </p:nvSpPr>
          <p:spPr bwMode="auto">
            <a:xfrm>
              <a:off x="2305" y="410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6" name="Oval 42"/>
            <p:cNvSpPr>
              <a:spLocks noChangeArrowheads="1"/>
            </p:cNvSpPr>
            <p:nvPr/>
          </p:nvSpPr>
          <p:spPr bwMode="auto">
            <a:xfrm>
              <a:off x="1615" y="471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7" name="Oval 43"/>
            <p:cNvSpPr>
              <a:spLocks noChangeArrowheads="1"/>
            </p:cNvSpPr>
            <p:nvPr/>
          </p:nvSpPr>
          <p:spPr bwMode="auto">
            <a:xfrm>
              <a:off x="876" y="4715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8" name="Oval 44"/>
            <p:cNvSpPr>
              <a:spLocks noChangeArrowheads="1"/>
            </p:cNvSpPr>
            <p:nvPr/>
          </p:nvSpPr>
          <p:spPr bwMode="auto">
            <a:xfrm>
              <a:off x="140" y="471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19" name="Oval 45"/>
            <p:cNvSpPr>
              <a:spLocks noChangeArrowheads="1"/>
            </p:cNvSpPr>
            <p:nvPr/>
          </p:nvSpPr>
          <p:spPr bwMode="auto">
            <a:xfrm>
              <a:off x="3090" y="471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0" name="Oval 46"/>
            <p:cNvSpPr>
              <a:spLocks noChangeArrowheads="1"/>
            </p:cNvSpPr>
            <p:nvPr/>
          </p:nvSpPr>
          <p:spPr bwMode="auto">
            <a:xfrm>
              <a:off x="2352" y="471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1" name="Oval 47"/>
            <p:cNvSpPr>
              <a:spLocks noChangeArrowheads="1"/>
            </p:cNvSpPr>
            <p:nvPr/>
          </p:nvSpPr>
          <p:spPr bwMode="auto">
            <a:xfrm>
              <a:off x="1615" y="0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2" name="Oval 48"/>
            <p:cNvSpPr>
              <a:spLocks noChangeArrowheads="1"/>
            </p:cNvSpPr>
            <p:nvPr/>
          </p:nvSpPr>
          <p:spPr bwMode="auto">
            <a:xfrm>
              <a:off x="876" y="0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3" name="Oval 49"/>
            <p:cNvSpPr>
              <a:spLocks noChangeArrowheads="1"/>
            </p:cNvSpPr>
            <p:nvPr/>
          </p:nvSpPr>
          <p:spPr bwMode="auto">
            <a:xfrm>
              <a:off x="140" y="0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4" name="Oval 50"/>
            <p:cNvSpPr>
              <a:spLocks noChangeArrowheads="1"/>
            </p:cNvSpPr>
            <p:nvPr/>
          </p:nvSpPr>
          <p:spPr bwMode="auto">
            <a:xfrm>
              <a:off x="3090" y="0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5" name="Oval 51"/>
            <p:cNvSpPr>
              <a:spLocks noChangeArrowheads="1"/>
            </p:cNvSpPr>
            <p:nvPr/>
          </p:nvSpPr>
          <p:spPr bwMode="auto">
            <a:xfrm>
              <a:off x="2352" y="0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6" name="Oval 52"/>
            <p:cNvSpPr>
              <a:spLocks noChangeArrowheads="1"/>
            </p:cNvSpPr>
            <p:nvPr/>
          </p:nvSpPr>
          <p:spPr bwMode="auto">
            <a:xfrm>
              <a:off x="1474" y="5273"/>
              <a:ext cx="562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7" name="Oval 53"/>
            <p:cNvSpPr>
              <a:spLocks noChangeArrowheads="1"/>
            </p:cNvSpPr>
            <p:nvPr/>
          </p:nvSpPr>
          <p:spPr bwMode="auto">
            <a:xfrm>
              <a:off x="736" y="5273"/>
              <a:ext cx="562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8" name="Oval 54"/>
            <p:cNvSpPr>
              <a:spLocks noChangeArrowheads="1"/>
            </p:cNvSpPr>
            <p:nvPr/>
          </p:nvSpPr>
          <p:spPr bwMode="auto">
            <a:xfrm>
              <a:off x="0" y="5273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29" name="Oval 55"/>
            <p:cNvSpPr>
              <a:spLocks noChangeArrowheads="1"/>
            </p:cNvSpPr>
            <p:nvPr/>
          </p:nvSpPr>
          <p:spPr bwMode="auto">
            <a:xfrm>
              <a:off x="2950" y="5273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0" name="Oval 56"/>
            <p:cNvSpPr>
              <a:spLocks noChangeArrowheads="1"/>
            </p:cNvSpPr>
            <p:nvPr/>
          </p:nvSpPr>
          <p:spPr bwMode="auto">
            <a:xfrm>
              <a:off x="2212" y="5273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1" name="Oval 57"/>
            <p:cNvSpPr>
              <a:spLocks noChangeArrowheads="1"/>
            </p:cNvSpPr>
            <p:nvPr/>
          </p:nvSpPr>
          <p:spPr bwMode="auto">
            <a:xfrm>
              <a:off x="1615" y="6063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2" name="Oval 58"/>
            <p:cNvSpPr>
              <a:spLocks noChangeArrowheads="1"/>
            </p:cNvSpPr>
            <p:nvPr/>
          </p:nvSpPr>
          <p:spPr bwMode="auto">
            <a:xfrm>
              <a:off x="876" y="6063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3" name="Oval 59"/>
            <p:cNvSpPr>
              <a:spLocks noChangeArrowheads="1"/>
            </p:cNvSpPr>
            <p:nvPr/>
          </p:nvSpPr>
          <p:spPr bwMode="auto">
            <a:xfrm>
              <a:off x="140" y="6063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4" name="Oval 60"/>
            <p:cNvSpPr>
              <a:spLocks noChangeArrowheads="1"/>
            </p:cNvSpPr>
            <p:nvPr/>
          </p:nvSpPr>
          <p:spPr bwMode="auto">
            <a:xfrm>
              <a:off x="3090" y="6063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5" name="Oval 61"/>
            <p:cNvSpPr>
              <a:spLocks noChangeArrowheads="1"/>
            </p:cNvSpPr>
            <p:nvPr/>
          </p:nvSpPr>
          <p:spPr bwMode="auto">
            <a:xfrm>
              <a:off x="2352" y="6063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6" name="Oval 62"/>
            <p:cNvSpPr>
              <a:spLocks noChangeArrowheads="1"/>
            </p:cNvSpPr>
            <p:nvPr/>
          </p:nvSpPr>
          <p:spPr bwMode="auto">
            <a:xfrm>
              <a:off x="1568" y="659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7" name="Oval 63"/>
            <p:cNvSpPr>
              <a:spLocks noChangeArrowheads="1"/>
            </p:cNvSpPr>
            <p:nvPr/>
          </p:nvSpPr>
          <p:spPr bwMode="auto">
            <a:xfrm>
              <a:off x="830" y="659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8" name="Oval 64"/>
            <p:cNvSpPr>
              <a:spLocks noChangeArrowheads="1"/>
            </p:cNvSpPr>
            <p:nvPr/>
          </p:nvSpPr>
          <p:spPr bwMode="auto">
            <a:xfrm>
              <a:off x="91" y="6590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39" name="Oval 65"/>
            <p:cNvSpPr>
              <a:spLocks noChangeArrowheads="1"/>
            </p:cNvSpPr>
            <p:nvPr/>
          </p:nvSpPr>
          <p:spPr bwMode="auto">
            <a:xfrm>
              <a:off x="3041" y="6590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0" name="Oval 66"/>
            <p:cNvSpPr>
              <a:spLocks noChangeArrowheads="1"/>
            </p:cNvSpPr>
            <p:nvPr/>
          </p:nvSpPr>
          <p:spPr bwMode="auto">
            <a:xfrm>
              <a:off x="2305" y="6590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1" name="Oval 67"/>
            <p:cNvSpPr>
              <a:spLocks noChangeArrowheads="1"/>
            </p:cNvSpPr>
            <p:nvPr/>
          </p:nvSpPr>
          <p:spPr bwMode="auto">
            <a:xfrm>
              <a:off x="1615" y="720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2" name="Oval 68"/>
            <p:cNvSpPr>
              <a:spLocks noChangeArrowheads="1"/>
            </p:cNvSpPr>
            <p:nvPr/>
          </p:nvSpPr>
          <p:spPr bwMode="auto">
            <a:xfrm>
              <a:off x="876" y="7205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3" name="Oval 69"/>
            <p:cNvSpPr>
              <a:spLocks noChangeArrowheads="1"/>
            </p:cNvSpPr>
            <p:nvPr/>
          </p:nvSpPr>
          <p:spPr bwMode="auto">
            <a:xfrm>
              <a:off x="140" y="720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4" name="Oval 70"/>
            <p:cNvSpPr>
              <a:spLocks noChangeArrowheads="1"/>
            </p:cNvSpPr>
            <p:nvPr/>
          </p:nvSpPr>
          <p:spPr bwMode="auto">
            <a:xfrm>
              <a:off x="3090" y="720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5" name="Oval 71"/>
            <p:cNvSpPr>
              <a:spLocks noChangeArrowheads="1"/>
            </p:cNvSpPr>
            <p:nvPr/>
          </p:nvSpPr>
          <p:spPr bwMode="auto">
            <a:xfrm>
              <a:off x="2352" y="7205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6" name="Oval 72"/>
            <p:cNvSpPr>
              <a:spLocks noChangeArrowheads="1"/>
            </p:cNvSpPr>
            <p:nvPr/>
          </p:nvSpPr>
          <p:spPr bwMode="auto">
            <a:xfrm>
              <a:off x="1474" y="7768"/>
              <a:ext cx="562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7" name="Oval 73"/>
            <p:cNvSpPr>
              <a:spLocks noChangeArrowheads="1"/>
            </p:cNvSpPr>
            <p:nvPr/>
          </p:nvSpPr>
          <p:spPr bwMode="auto">
            <a:xfrm>
              <a:off x="736" y="7768"/>
              <a:ext cx="562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8" name="Oval 74"/>
            <p:cNvSpPr>
              <a:spLocks noChangeArrowheads="1"/>
            </p:cNvSpPr>
            <p:nvPr/>
          </p:nvSpPr>
          <p:spPr bwMode="auto">
            <a:xfrm>
              <a:off x="0" y="7768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49" name="Oval 75"/>
            <p:cNvSpPr>
              <a:spLocks noChangeArrowheads="1"/>
            </p:cNvSpPr>
            <p:nvPr/>
          </p:nvSpPr>
          <p:spPr bwMode="auto">
            <a:xfrm>
              <a:off x="2950" y="7768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0" name="Oval 76"/>
            <p:cNvSpPr>
              <a:spLocks noChangeArrowheads="1"/>
            </p:cNvSpPr>
            <p:nvPr/>
          </p:nvSpPr>
          <p:spPr bwMode="auto">
            <a:xfrm>
              <a:off x="2212" y="7768"/>
              <a:ext cx="560" cy="56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1" name="Oval 77"/>
            <p:cNvSpPr>
              <a:spLocks noChangeArrowheads="1"/>
            </p:cNvSpPr>
            <p:nvPr/>
          </p:nvSpPr>
          <p:spPr bwMode="auto">
            <a:xfrm>
              <a:off x="1615" y="8558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2" name="Oval 78"/>
            <p:cNvSpPr>
              <a:spLocks noChangeArrowheads="1"/>
            </p:cNvSpPr>
            <p:nvPr/>
          </p:nvSpPr>
          <p:spPr bwMode="auto">
            <a:xfrm>
              <a:off x="876" y="8558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3" name="Oval 79"/>
            <p:cNvSpPr>
              <a:spLocks noChangeArrowheads="1"/>
            </p:cNvSpPr>
            <p:nvPr/>
          </p:nvSpPr>
          <p:spPr bwMode="auto">
            <a:xfrm>
              <a:off x="140" y="8558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4" name="Oval 80"/>
            <p:cNvSpPr>
              <a:spLocks noChangeArrowheads="1"/>
            </p:cNvSpPr>
            <p:nvPr/>
          </p:nvSpPr>
          <p:spPr bwMode="auto">
            <a:xfrm>
              <a:off x="3090" y="8558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5" name="Oval 81"/>
            <p:cNvSpPr>
              <a:spLocks noChangeArrowheads="1"/>
            </p:cNvSpPr>
            <p:nvPr/>
          </p:nvSpPr>
          <p:spPr bwMode="auto">
            <a:xfrm>
              <a:off x="2352" y="8558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6" name="Oval 82"/>
            <p:cNvSpPr>
              <a:spLocks noChangeArrowheads="1"/>
            </p:cNvSpPr>
            <p:nvPr/>
          </p:nvSpPr>
          <p:spPr bwMode="auto">
            <a:xfrm>
              <a:off x="1568" y="9085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7" name="Oval 83"/>
            <p:cNvSpPr>
              <a:spLocks noChangeArrowheads="1"/>
            </p:cNvSpPr>
            <p:nvPr/>
          </p:nvSpPr>
          <p:spPr bwMode="auto">
            <a:xfrm>
              <a:off x="830" y="9085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8" name="Oval 84"/>
            <p:cNvSpPr>
              <a:spLocks noChangeArrowheads="1"/>
            </p:cNvSpPr>
            <p:nvPr/>
          </p:nvSpPr>
          <p:spPr bwMode="auto">
            <a:xfrm>
              <a:off x="91" y="9085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59" name="Oval 85"/>
            <p:cNvSpPr>
              <a:spLocks noChangeArrowheads="1"/>
            </p:cNvSpPr>
            <p:nvPr/>
          </p:nvSpPr>
          <p:spPr bwMode="auto">
            <a:xfrm>
              <a:off x="3041" y="9085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0" name="Oval 86"/>
            <p:cNvSpPr>
              <a:spLocks noChangeArrowheads="1"/>
            </p:cNvSpPr>
            <p:nvPr/>
          </p:nvSpPr>
          <p:spPr bwMode="auto">
            <a:xfrm>
              <a:off x="2305" y="9085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1" name="Oval 87"/>
            <p:cNvSpPr>
              <a:spLocks noChangeArrowheads="1"/>
            </p:cNvSpPr>
            <p:nvPr/>
          </p:nvSpPr>
          <p:spPr bwMode="auto">
            <a:xfrm>
              <a:off x="1615" y="9700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2" name="Oval 88"/>
            <p:cNvSpPr>
              <a:spLocks noChangeArrowheads="1"/>
            </p:cNvSpPr>
            <p:nvPr/>
          </p:nvSpPr>
          <p:spPr bwMode="auto">
            <a:xfrm>
              <a:off x="876" y="9700"/>
              <a:ext cx="282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3" name="Oval 89"/>
            <p:cNvSpPr>
              <a:spLocks noChangeArrowheads="1"/>
            </p:cNvSpPr>
            <p:nvPr/>
          </p:nvSpPr>
          <p:spPr bwMode="auto">
            <a:xfrm>
              <a:off x="140" y="9700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4" name="Oval 90"/>
            <p:cNvSpPr>
              <a:spLocks noChangeArrowheads="1"/>
            </p:cNvSpPr>
            <p:nvPr/>
          </p:nvSpPr>
          <p:spPr bwMode="auto">
            <a:xfrm>
              <a:off x="3090" y="9700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5" name="Oval 91"/>
            <p:cNvSpPr>
              <a:spLocks noChangeArrowheads="1"/>
            </p:cNvSpPr>
            <p:nvPr/>
          </p:nvSpPr>
          <p:spPr bwMode="auto">
            <a:xfrm>
              <a:off x="2352" y="9700"/>
              <a:ext cx="280" cy="28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6" name="Oval 92"/>
            <p:cNvSpPr>
              <a:spLocks noChangeArrowheads="1"/>
            </p:cNvSpPr>
            <p:nvPr/>
          </p:nvSpPr>
          <p:spPr bwMode="auto">
            <a:xfrm>
              <a:off x="1568" y="10148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7" name="Oval 93"/>
            <p:cNvSpPr>
              <a:spLocks noChangeArrowheads="1"/>
            </p:cNvSpPr>
            <p:nvPr/>
          </p:nvSpPr>
          <p:spPr bwMode="auto">
            <a:xfrm>
              <a:off x="830" y="10148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8" name="Oval 94"/>
            <p:cNvSpPr>
              <a:spLocks noChangeArrowheads="1"/>
            </p:cNvSpPr>
            <p:nvPr/>
          </p:nvSpPr>
          <p:spPr bwMode="auto">
            <a:xfrm>
              <a:off x="91" y="10148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69" name="Oval 95"/>
            <p:cNvSpPr>
              <a:spLocks noChangeArrowheads="1"/>
            </p:cNvSpPr>
            <p:nvPr/>
          </p:nvSpPr>
          <p:spPr bwMode="auto">
            <a:xfrm>
              <a:off x="3041" y="10148"/>
              <a:ext cx="372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70" name="Oval 96"/>
            <p:cNvSpPr>
              <a:spLocks noChangeArrowheads="1"/>
            </p:cNvSpPr>
            <p:nvPr/>
          </p:nvSpPr>
          <p:spPr bwMode="auto">
            <a:xfrm>
              <a:off x="2305" y="10148"/>
              <a:ext cx="374" cy="372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71" name="Oval 99"/>
            <p:cNvSpPr>
              <a:spLocks noChangeArrowheads="1"/>
            </p:cNvSpPr>
            <p:nvPr/>
          </p:nvSpPr>
          <p:spPr bwMode="auto">
            <a:xfrm>
              <a:off x="1659" y="4078"/>
              <a:ext cx="176" cy="17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  <p:sp>
          <p:nvSpPr>
            <p:cNvPr id="3172" name="Oval 110"/>
            <p:cNvSpPr>
              <a:spLocks noChangeArrowheads="1"/>
            </p:cNvSpPr>
            <p:nvPr/>
          </p:nvSpPr>
          <p:spPr bwMode="auto">
            <a:xfrm>
              <a:off x="1659" y="5648"/>
              <a:ext cx="176" cy="176"/>
            </a:xfrm>
            <a:prstGeom prst="ellipse">
              <a:avLst/>
            </a:prstGeom>
            <a:solidFill>
              <a:srgbClr val="EAEAEA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5pPr>
              <a:lvl6pPr marL="25146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6pPr>
              <a:lvl7pPr marL="29718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7pPr>
              <a:lvl8pPr marL="34290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8pPr>
              <a:lvl9pPr marL="3886200" indent="-228600" algn="ctr" eaLnBrk="0" fontAlgn="base" latinLnBrk="1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buFont typeface="Wingdings" panose="05000000000000000000" pitchFamily="2" charset="2"/>
                <a:defRPr sz="1000">
                  <a:solidFill>
                    <a:schemeClr val="tx1"/>
                  </a:solidFill>
                  <a:latin typeface="Gulim" pitchFamily="2" charset="-127"/>
                  <a:ea typeface="Gulim" pitchFamily="2" charset="-127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zh-TW" altLang="en-US" sz="1633"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</p:txBody>
        </p:sp>
      </p:grpSp>
      <p:sp>
        <p:nvSpPr>
          <p:cNvPr id="3173" name="Rectangle 101"/>
          <p:cNvSpPr>
            <a:spLocks noGrp="1" noChangeArrowheads="1"/>
          </p:cNvSpPr>
          <p:nvPr>
            <p:ph type="title"/>
          </p:nvPr>
        </p:nvSpPr>
        <p:spPr bwMode="auto">
          <a:xfrm>
            <a:off x="457920" y="2276475"/>
            <a:ext cx="822816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ja-JP"/>
              <a:t>マスタ　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792424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kumimoji="1" sz="3266" b="1" kern="1200">
          <a:solidFill>
            <a:srgbClr val="0000C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3266" b="1">
          <a:solidFill>
            <a:srgbClr val="0000CC"/>
          </a:solidFill>
          <a:latin typeface="Arial Black" panose="020B0A04020102020204" pitchFamily="34" charset="0"/>
          <a:ea typeface="ＭＳ Ｐゴシック" panose="020B0600070205080204" pitchFamily="50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3266" b="1">
          <a:solidFill>
            <a:srgbClr val="0000CC"/>
          </a:solidFill>
          <a:latin typeface="Arial Black" panose="020B0A04020102020204" pitchFamily="34" charset="0"/>
          <a:ea typeface="ＭＳ Ｐゴシック" panose="020B0600070205080204" pitchFamily="50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3266" b="1">
          <a:solidFill>
            <a:srgbClr val="0000CC"/>
          </a:solidFill>
          <a:latin typeface="Arial Black" panose="020B0A04020102020204" pitchFamily="34" charset="0"/>
          <a:ea typeface="ＭＳ Ｐゴシック" panose="020B0600070205080204" pitchFamily="50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3266" b="1">
          <a:solidFill>
            <a:srgbClr val="0000CC"/>
          </a:solidFill>
          <a:latin typeface="Arial Black" panose="020B0A04020102020204" pitchFamily="34" charset="0"/>
          <a:ea typeface="ＭＳ Ｐゴシック" panose="020B0600070205080204" pitchFamily="50" charset="-128"/>
        </a:defRPr>
      </a:lvl5pPr>
      <a:lvl6pPr marL="414726" algn="ctr" rtl="0" eaLnBrk="1" fontAlgn="base" hangingPunct="1">
        <a:spcBef>
          <a:spcPct val="0"/>
        </a:spcBef>
        <a:spcAft>
          <a:spcPct val="0"/>
        </a:spcAft>
        <a:defRPr kumimoji="1" sz="3266" b="1">
          <a:solidFill>
            <a:srgbClr val="0000CC"/>
          </a:solidFill>
          <a:latin typeface="Arial Black" panose="020B0A04020102020204" pitchFamily="34" charset="0"/>
          <a:ea typeface="ＭＳ Ｐゴシック" panose="020B0600070205080204" pitchFamily="50" charset="-128"/>
        </a:defRPr>
      </a:lvl6pPr>
      <a:lvl7pPr marL="829452" algn="ctr" rtl="0" eaLnBrk="1" fontAlgn="base" hangingPunct="1">
        <a:spcBef>
          <a:spcPct val="0"/>
        </a:spcBef>
        <a:spcAft>
          <a:spcPct val="0"/>
        </a:spcAft>
        <a:defRPr kumimoji="1" sz="3266" b="1">
          <a:solidFill>
            <a:srgbClr val="0000CC"/>
          </a:solidFill>
          <a:latin typeface="Arial Black" panose="020B0A04020102020204" pitchFamily="34" charset="0"/>
          <a:ea typeface="ＭＳ Ｐゴシック" panose="020B0600070205080204" pitchFamily="50" charset="-128"/>
        </a:defRPr>
      </a:lvl7pPr>
      <a:lvl8pPr marL="1244178" algn="ctr" rtl="0" eaLnBrk="1" fontAlgn="base" hangingPunct="1">
        <a:spcBef>
          <a:spcPct val="0"/>
        </a:spcBef>
        <a:spcAft>
          <a:spcPct val="0"/>
        </a:spcAft>
        <a:defRPr kumimoji="1" sz="3266" b="1">
          <a:solidFill>
            <a:srgbClr val="0000CC"/>
          </a:solidFill>
          <a:latin typeface="Arial Black" panose="020B0A04020102020204" pitchFamily="34" charset="0"/>
          <a:ea typeface="ＭＳ Ｐゴシック" panose="020B0600070205080204" pitchFamily="50" charset="-128"/>
        </a:defRPr>
      </a:lvl8pPr>
      <a:lvl9pPr marL="1658904" algn="ctr" rtl="0" eaLnBrk="1" fontAlgn="base" hangingPunct="1">
        <a:spcBef>
          <a:spcPct val="0"/>
        </a:spcBef>
        <a:spcAft>
          <a:spcPct val="0"/>
        </a:spcAft>
        <a:defRPr kumimoji="1" sz="3266" b="1">
          <a:solidFill>
            <a:srgbClr val="0000CC"/>
          </a:solidFill>
          <a:latin typeface="Arial Black" panose="020B0A04020102020204" pitchFamily="34" charset="0"/>
          <a:ea typeface="ＭＳ Ｐゴシック" panose="020B0600070205080204" pitchFamily="50" charset="-128"/>
        </a:defRPr>
      </a:lvl9pPr>
    </p:titleStyle>
    <p:bodyStyle>
      <a:lvl1pPr marL="311045" indent="-311045" algn="l" rtl="0" eaLnBrk="1" fontAlgn="base" hangingPunct="1">
        <a:spcBef>
          <a:spcPct val="20000"/>
        </a:spcBef>
        <a:spcAft>
          <a:spcPct val="0"/>
        </a:spcAft>
        <a:buChar char="•"/>
        <a:defRPr kumimoji="1" sz="2903" kern="1200">
          <a:solidFill>
            <a:schemeClr val="tx1"/>
          </a:solidFill>
          <a:latin typeface="+mn-lt"/>
          <a:ea typeface="+mn-ea"/>
          <a:cs typeface="+mn-cs"/>
        </a:defRPr>
      </a:lvl1pPr>
      <a:lvl2pPr marL="673930" indent="-259204" algn="l" rtl="0" eaLnBrk="1" fontAlgn="base" hangingPunct="1">
        <a:spcBef>
          <a:spcPct val="20000"/>
        </a:spcBef>
        <a:spcAft>
          <a:spcPct val="0"/>
        </a:spcAft>
        <a:buChar char="–"/>
        <a:defRPr kumimoji="1" sz="2540" kern="1200">
          <a:solidFill>
            <a:schemeClr val="tx1"/>
          </a:solidFill>
          <a:latin typeface="+mn-lt"/>
          <a:ea typeface="+mn-ea"/>
          <a:cs typeface="+mn-cs"/>
        </a:defRPr>
      </a:lvl2pPr>
      <a:lvl3pPr marL="1036815" indent="-207363" algn="l" rtl="0" eaLnBrk="1" fontAlgn="base" hangingPunct="1">
        <a:spcBef>
          <a:spcPct val="20000"/>
        </a:spcBef>
        <a:spcAft>
          <a:spcPct val="0"/>
        </a:spcAft>
        <a:buChar char="•"/>
        <a:defRPr kumimoji="1" sz="2177" kern="1200">
          <a:solidFill>
            <a:schemeClr val="tx1"/>
          </a:solidFill>
          <a:latin typeface="+mn-lt"/>
          <a:ea typeface="+mn-ea"/>
          <a:cs typeface="+mn-cs"/>
        </a:defRPr>
      </a:lvl3pPr>
      <a:lvl4pPr marL="1451541" indent="-207363" algn="l" rtl="0" eaLnBrk="1" fontAlgn="base" hangingPunct="1">
        <a:spcBef>
          <a:spcPct val="20000"/>
        </a:spcBef>
        <a:spcAft>
          <a:spcPct val="0"/>
        </a:spcAft>
        <a:buChar char="–"/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4pPr>
      <a:lvl5pPr marL="1866268" indent="-207363" algn="l" rtl="0" eaLnBrk="1" fontAlgn="base" hangingPunct="1">
        <a:spcBef>
          <a:spcPct val="20000"/>
        </a:spcBef>
        <a:spcAft>
          <a:spcPct val="0"/>
        </a:spcAft>
        <a:buChar char="»"/>
        <a:defRPr kumimoji="1" sz="1814" kern="1200">
          <a:solidFill>
            <a:schemeClr val="tx1"/>
          </a:solidFill>
          <a:latin typeface="+mn-lt"/>
          <a:ea typeface="+mn-ea"/>
          <a:cs typeface="+mn-cs"/>
        </a:defRPr>
      </a:lvl5pPr>
      <a:lvl6pPr marL="2280994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695720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3110446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525172" indent="-207363" algn="l" defTabSz="829452" rtl="0" eaLnBrk="1" latinLnBrk="0" hangingPunct="1">
        <a:lnSpc>
          <a:spcPct val="90000"/>
        </a:lnSpc>
        <a:spcBef>
          <a:spcPts val="454"/>
        </a:spcBef>
        <a:buFont typeface="Arial" panose="020B0604020202020204" pitchFamily="34" charset="0"/>
        <a:buChar char="•"/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1pPr>
      <a:lvl2pPr marL="414726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2pPr>
      <a:lvl3pPr marL="829452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3pPr>
      <a:lvl4pPr marL="1244178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4pPr>
      <a:lvl5pPr marL="1658904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5pPr>
      <a:lvl6pPr marL="2073631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6pPr>
      <a:lvl7pPr marL="2488357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7pPr>
      <a:lvl8pPr marL="2903083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8pPr>
      <a:lvl9pPr marL="3317809" algn="l" defTabSz="829452" rtl="0" eaLnBrk="1" latinLnBrk="0" hangingPunct="1">
        <a:defRPr kumimoji="1" sz="16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9144001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1FF8D8C-4B8F-4A29-850C-49F4F421DE7E}" type="datetime1">
              <a:rPr lang="ko-KR" altLang="en-US" smtClean="0"/>
              <a:t>2021-09-15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kumimoji="1"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kumimoji="1"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3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jp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5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6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.jp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9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2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3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4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5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9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3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4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7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4.jp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テキスト ボックス 5"/>
          <p:cNvSpPr txBox="1"/>
          <p:nvPr/>
        </p:nvSpPr>
        <p:spPr>
          <a:xfrm>
            <a:off x="580118" y="2710465"/>
            <a:ext cx="822307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データサイエンス</a:t>
            </a:r>
            <a:r>
              <a:rPr kumimoji="1" lang="en-US" altLang="ja-JP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Ⅱ</a:t>
            </a:r>
          </a:p>
          <a:p>
            <a:pPr algn="ctr"/>
            <a:r>
              <a:rPr kumimoji="1" lang="ja-JP" altLang="en-US" sz="48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オリエンテーション</a:t>
            </a:r>
            <a:endParaRPr kumimoji="1" lang="en-US" altLang="ja-JP" sz="48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0999" y="164878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9" y="6212790"/>
            <a:ext cx="966788" cy="58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238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41401" y="327559"/>
            <a:ext cx="496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３．保健・福祉系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C8E90B-492A-4A38-8C84-50123F138344}"/>
              </a:ext>
            </a:extLst>
          </p:cNvPr>
          <p:cNvSpPr txBox="1"/>
          <p:nvPr/>
        </p:nvSpPr>
        <p:spPr>
          <a:xfrm>
            <a:off x="1632854" y="1158556"/>
            <a:ext cx="5505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（健康・福祉・スポーツなど）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1E57E6B3-F930-42BF-A020-FB64618927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751" y="2203468"/>
            <a:ext cx="2888180" cy="405672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F36A236-9C1E-4E9B-BBE1-DF74022EE3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2878" y="2185635"/>
            <a:ext cx="3042877" cy="407455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B25DD773-938D-4E00-A6FE-CA17A0C375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21060" y="2208398"/>
            <a:ext cx="2976836" cy="405672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0489FF1-C9EB-4E59-81B0-D52CBD3ED23C}"/>
              </a:ext>
            </a:extLst>
          </p:cNvPr>
          <p:cNvSpPr txBox="1"/>
          <p:nvPr/>
        </p:nvSpPr>
        <p:spPr>
          <a:xfrm>
            <a:off x="184416" y="1642287"/>
            <a:ext cx="26356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>
                <a:solidFill>
                  <a:srgbClr val="FF0000"/>
                </a:solidFill>
              </a:rPr>
              <a:t>WiDS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r>
              <a:rPr kumimoji="1" lang="en-US" altLang="ja-JP" dirty="0">
                <a:solidFill>
                  <a:srgbClr val="FF0000"/>
                </a:solidFill>
              </a:rPr>
              <a:t>HIROSHIMA</a:t>
            </a:r>
            <a:r>
              <a:rPr kumimoji="1" lang="ja-JP" altLang="en-US" dirty="0">
                <a:solidFill>
                  <a:srgbClr val="FF0000"/>
                </a:solidFill>
              </a:rPr>
              <a:t> 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アイデアソン</a:t>
            </a:r>
            <a:r>
              <a:rPr kumimoji="1" lang="en-US" altLang="ja-JP" dirty="0">
                <a:solidFill>
                  <a:srgbClr val="FF0000"/>
                </a:solidFill>
              </a:rPr>
              <a:t>2021</a:t>
            </a:r>
            <a:r>
              <a:rPr kumimoji="1" lang="ja-JP" altLang="en-US" dirty="0">
                <a:solidFill>
                  <a:srgbClr val="FF0000"/>
                </a:solidFill>
              </a:rPr>
              <a:t>　第３位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BFA6992-BC9A-4E5F-B2ED-DF0041920D03}"/>
              </a:ext>
            </a:extLst>
          </p:cNvPr>
          <p:cNvSpPr txBox="1"/>
          <p:nvPr/>
        </p:nvSpPr>
        <p:spPr>
          <a:xfrm>
            <a:off x="103568" y="6390968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昨年度（現３年生）ポスター</a:t>
            </a:r>
          </a:p>
        </p:txBody>
      </p:sp>
    </p:spTree>
    <p:extLst>
      <p:ext uri="{BB962C8B-B14F-4D97-AF65-F5344CB8AC3E}">
        <p14:creationId xmlns:p14="http://schemas.microsoft.com/office/powerpoint/2010/main" val="958783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41401" y="327559"/>
            <a:ext cx="49600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３．保健・福祉系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C8E90B-492A-4A38-8C84-50123F138344}"/>
              </a:ext>
            </a:extLst>
          </p:cNvPr>
          <p:cNvSpPr txBox="1"/>
          <p:nvPr/>
        </p:nvSpPr>
        <p:spPr>
          <a:xfrm>
            <a:off x="1440754" y="1158556"/>
            <a:ext cx="55056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dirty="0"/>
              <a:t>（健康・福祉・スポーツなど）</a:t>
            </a: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FC06096-66C6-4720-A6F8-73054C667D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0924" y="1242103"/>
            <a:ext cx="3511160" cy="497124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15D5B93-3A96-4F29-A872-8C93757C5F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996" y="2373752"/>
            <a:ext cx="5321425" cy="3773471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A5AAF8D-B9B2-43CA-8389-D80A611C9772}"/>
              </a:ext>
            </a:extLst>
          </p:cNvPr>
          <p:cNvSpPr txBox="1"/>
          <p:nvPr/>
        </p:nvSpPr>
        <p:spPr>
          <a:xfrm>
            <a:off x="5657500" y="702366"/>
            <a:ext cx="3315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中高生・スポーツデータ解析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コンペティション</a:t>
            </a:r>
            <a:r>
              <a:rPr kumimoji="1" lang="en-US" altLang="ja-JP" dirty="0">
                <a:solidFill>
                  <a:srgbClr val="FF0000"/>
                </a:solidFill>
              </a:rPr>
              <a:t>2020</a:t>
            </a:r>
            <a:r>
              <a:rPr kumimoji="1" lang="ja-JP" altLang="en-US" dirty="0">
                <a:solidFill>
                  <a:srgbClr val="FF0000"/>
                </a:solidFill>
              </a:rPr>
              <a:t>　　　敢闘賞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868DDC8-F433-4151-941C-5BBE8C0FF7D6}"/>
              </a:ext>
            </a:extLst>
          </p:cNvPr>
          <p:cNvSpPr txBox="1"/>
          <p:nvPr/>
        </p:nvSpPr>
        <p:spPr>
          <a:xfrm>
            <a:off x="580337" y="1804887"/>
            <a:ext cx="4578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令和２年度松山南高校</a:t>
            </a:r>
            <a:r>
              <a:rPr kumimoji="1" lang="en-US" altLang="ja-JP" dirty="0">
                <a:solidFill>
                  <a:srgbClr val="FF0000"/>
                </a:solidFill>
              </a:rPr>
              <a:t>SS</a:t>
            </a:r>
            <a:r>
              <a:rPr kumimoji="1" lang="ja-JP" altLang="en-US" dirty="0">
                <a:solidFill>
                  <a:srgbClr val="FF0000"/>
                </a:solidFill>
              </a:rPr>
              <a:t>Ｈ研究成果報告会　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kumimoji="1" lang="ja-JP" altLang="en-US" dirty="0">
                <a:solidFill>
                  <a:srgbClr val="FF0000"/>
                </a:solidFill>
              </a:rPr>
              <a:t>ステージ発表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FCEBBC5-CA35-49F7-854B-C443BC0D4796}"/>
              </a:ext>
            </a:extLst>
          </p:cNvPr>
          <p:cNvSpPr txBox="1"/>
          <p:nvPr/>
        </p:nvSpPr>
        <p:spPr>
          <a:xfrm>
            <a:off x="103568" y="6390968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昨年度（現３年生）ポスター</a:t>
            </a:r>
          </a:p>
        </p:txBody>
      </p:sp>
    </p:spTree>
    <p:extLst>
      <p:ext uri="{BB962C8B-B14F-4D97-AF65-F5344CB8AC3E}">
        <p14:creationId xmlns:p14="http://schemas.microsoft.com/office/powerpoint/2010/main" val="22382826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41402" y="327559"/>
            <a:ext cx="46219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４．自然科学系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C8E90B-492A-4A38-8C84-50123F138344}"/>
              </a:ext>
            </a:extLst>
          </p:cNvPr>
          <p:cNvSpPr txBox="1"/>
          <p:nvPr/>
        </p:nvSpPr>
        <p:spPr>
          <a:xfrm>
            <a:off x="1755797" y="1158556"/>
            <a:ext cx="67196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（数学・物理・化学・生物・地学など）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A312A67-A895-49AE-B710-4C447A23F5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8621" y="1905641"/>
            <a:ext cx="3060691" cy="414553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25FF463-7D78-4068-B9C2-A7FE00F2BF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012" y="1905641"/>
            <a:ext cx="2907678" cy="414553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C68DFE1-8C1D-4977-A86E-272CF4C47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6389" y="1961161"/>
            <a:ext cx="2886704" cy="3847967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EDE63D7-F322-423D-95D0-5D2F8C133FBE}"/>
              </a:ext>
            </a:extLst>
          </p:cNvPr>
          <p:cNvSpPr txBox="1"/>
          <p:nvPr/>
        </p:nvSpPr>
        <p:spPr>
          <a:xfrm>
            <a:off x="103568" y="6390968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昨年度（現３年生）ポスター</a:t>
            </a:r>
          </a:p>
        </p:txBody>
      </p:sp>
    </p:spTree>
    <p:extLst>
      <p:ext uri="{BB962C8B-B14F-4D97-AF65-F5344CB8AC3E}">
        <p14:creationId xmlns:p14="http://schemas.microsoft.com/office/powerpoint/2010/main" val="4152725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41401" y="327559"/>
            <a:ext cx="48832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５．情報・統計系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C8E90B-492A-4A38-8C84-50123F138344}"/>
              </a:ext>
            </a:extLst>
          </p:cNvPr>
          <p:cNvSpPr txBox="1"/>
          <p:nvPr/>
        </p:nvSpPr>
        <p:spPr>
          <a:xfrm>
            <a:off x="1678958" y="1158556"/>
            <a:ext cx="55056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（情報・統計・データ分析など）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A78FEEAD-8638-4B9F-B89B-453E6067F5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583" y="1867923"/>
            <a:ext cx="3021884" cy="440678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F7FE048-B568-4BF3-B237-2D8AD7C067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403" y="1867923"/>
            <a:ext cx="3298784" cy="4337996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674DDD2-EACC-47B5-97A9-EEAD9B5CE8D8}"/>
              </a:ext>
            </a:extLst>
          </p:cNvPr>
          <p:cNvSpPr txBox="1"/>
          <p:nvPr/>
        </p:nvSpPr>
        <p:spPr>
          <a:xfrm>
            <a:off x="103568" y="6390968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昨年度（現３年生）ポスター</a:t>
            </a:r>
          </a:p>
        </p:txBody>
      </p:sp>
    </p:spTree>
    <p:extLst>
      <p:ext uri="{BB962C8B-B14F-4D97-AF65-F5344CB8AC3E}">
        <p14:creationId xmlns:p14="http://schemas.microsoft.com/office/powerpoint/2010/main" val="3013967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41402" y="327559"/>
            <a:ext cx="69117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６．データマーケティング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C8E90B-492A-4A38-8C84-50123F138344}"/>
              </a:ext>
            </a:extLst>
          </p:cNvPr>
          <p:cNvSpPr txBox="1"/>
          <p:nvPr/>
        </p:nvSpPr>
        <p:spPr>
          <a:xfrm>
            <a:off x="1678958" y="1158556"/>
            <a:ext cx="74031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（フジ</a:t>
            </a:r>
            <a:r>
              <a:rPr kumimoji="1" lang="en-US" altLang="ja-JP" sz="3200" dirty="0"/>
              <a:t>×</a:t>
            </a:r>
            <a:r>
              <a:rPr kumimoji="1" lang="ja-JP" altLang="en-US" sz="3200" dirty="0"/>
              <a:t>セキ</a:t>
            </a:r>
            <a:r>
              <a:rPr kumimoji="1" lang="en-US" altLang="ja-JP" sz="3200" dirty="0"/>
              <a:t>×True Data×</a:t>
            </a:r>
            <a:r>
              <a:rPr kumimoji="1" lang="ja-JP" altLang="en-US" sz="3200" dirty="0"/>
              <a:t>松山南高校）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CF1CEF2-3330-4BEF-A5B3-DD360450E2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03" y="1757500"/>
            <a:ext cx="8171156" cy="461234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881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94" y="6343386"/>
            <a:ext cx="824777" cy="49761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87629A8-F2B7-4217-8B9E-8E9AB29CD361}"/>
              </a:ext>
            </a:extLst>
          </p:cNvPr>
          <p:cNvSpPr txBox="1"/>
          <p:nvPr/>
        </p:nvSpPr>
        <p:spPr>
          <a:xfrm>
            <a:off x="704382" y="903891"/>
            <a:ext cx="42995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dirty="0"/>
              <a:t>アイディアづくり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803B0887-892B-4E2E-B480-2DFC3B1EF3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382" y="2343438"/>
            <a:ext cx="8115299" cy="36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38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660828" y="683195"/>
            <a:ext cx="4495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統計的探究プロセス　</a:t>
            </a:r>
            <a:endParaRPr kumimoji="0" lang="en-US" altLang="ja-JP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P</a:t>
            </a: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P</a:t>
            </a: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D</a:t>
            </a: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A</a:t>
            </a: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C</a:t>
            </a:r>
            <a:r>
              <a:rPr kumimoji="0" lang="ja-JP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サイクル</a:t>
            </a:r>
            <a:endParaRPr kumimoji="0" lang="ja-JP" altLang="en-US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01" y="6282728"/>
            <a:ext cx="824777" cy="497615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28A74DC8-D6E0-4538-90DE-CBE92A046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91" y="1804561"/>
            <a:ext cx="5359159" cy="4462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397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STEP 1 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Problem </a:t>
            </a:r>
            <a:r>
              <a:rPr kumimoji="0" lang="ja-JP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問題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游明朝" panose="02020400000000000000" pitchFamily="18" charset="-128"/>
                <a:ea typeface="UD Digi Kyokasho NP-B" panose="02020700000000000000" pitchFamily="18" charset="-128"/>
                <a:cs typeface="Times New Roman" panose="02020603050405020304" pitchFamily="18" charset="0"/>
              </a:rPr>
              <a:t> テーマを設定し、そこでの課題を考え、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游明朝" panose="02020400000000000000" pitchFamily="18" charset="-128"/>
              <a:ea typeface="UD Digi Kyokasho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游明朝" panose="02020400000000000000" pitchFamily="18" charset="-128"/>
                <a:ea typeface="UD Digi Kyokasho NP-B" panose="02020700000000000000" pitchFamily="18" charset="-128"/>
                <a:cs typeface="Times New Roman" panose="02020603050405020304" pitchFamily="18" charset="0"/>
              </a:rPr>
              <a:t> 具体的に問題をとらえる。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游明朝" panose="02020400000000000000" pitchFamily="18" charset="-128"/>
              <a:ea typeface="UD Digi Kyokasho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STEP 2 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Plan </a:t>
            </a:r>
            <a:r>
              <a:rPr kumimoji="0" lang="ja-JP" altLang="en-US" sz="28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計画</a:t>
            </a: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① 問題の重要度を測る指標、その変動に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 影響を与える要因系の指標を決定する。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② 明らかにしたい仮説を設定する。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③ 必要なデータや統計資料は何かを考え、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 その収集計画を立てる。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④ 分析の見通しを立てる。 </a:t>
            </a:r>
            <a:endParaRPr lang="en-US" altLang="ja-JP" sz="20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STEP 3 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Data </a:t>
            </a:r>
            <a:r>
              <a:rPr kumimoji="0" lang="ja-JP" altLang="en-US" sz="28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収集</a:t>
            </a:r>
            <a:endParaRPr kumimoji="0" lang="ja-JP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① データや統計資料を集める。 </a:t>
            </a:r>
            <a:endParaRPr kumimoji="0" lang="ja-JP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② データテーブルに整理する。 </a:t>
            </a:r>
            <a:endParaRPr kumimoji="0" lang="ja-JP" alt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2049" name="図 1">
            <a:extLst>
              <a:ext uri="{FF2B5EF4-FFF2-40B4-BE49-F238E27FC236}">
                <a16:creationId xmlns:a16="http://schemas.microsoft.com/office/drawing/2014/main" id="{FBDD7220-F15C-4AFC-8456-6004E3DEB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492" y="1650880"/>
            <a:ext cx="3355352" cy="494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12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683881" y="677685"/>
            <a:ext cx="80106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統計的探究プロセス</a:t>
            </a:r>
            <a:endParaRPr kumimoji="0" lang="en-US" altLang="ja-JP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97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P</a:t>
            </a: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P</a:t>
            </a: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FFC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D</a:t>
            </a: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A</a:t>
            </a:r>
            <a:r>
              <a:rPr kumimoji="0" lang="en-US" altLang="ja-JP" sz="36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C</a:t>
            </a:r>
            <a:r>
              <a:rPr kumimoji="0" lang="ja-JP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サイクル</a:t>
            </a:r>
            <a:endParaRPr kumimoji="0" lang="ja-JP" altLang="en-US" sz="5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85636022-F600-4951-ACDE-EFD11ADD02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642" y="1697547"/>
            <a:ext cx="7552665" cy="549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333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STEP 4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 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Analysis </a:t>
            </a:r>
            <a:r>
              <a:rPr kumimoji="0" lang="ja-JP" altLang="en-US" sz="2800" b="0" i="0" u="none" strike="noStrike" cap="none" normalizeH="0" baseline="0" dirty="0">
                <a:ln>
                  <a:noFill/>
                </a:ln>
                <a:solidFill>
                  <a:srgbClr val="80000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分析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表やグラフを作成したり、代表値を計算したりして、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データや統計資料をまとめる。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分析では、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ja-JP" altLang="en-US" sz="2000" dirty="0"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</a:t>
            </a: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・全体の傾向をみる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・条件の違いやグループに分けて、比較する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・２つの変数の関連性をみる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・２つの変数の因果関係をみる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・時間経過による変化をみる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　・対象を分類する         　                             などを行う。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STEP 5</a:t>
            </a:r>
            <a:r>
              <a:rPr kumimoji="0" lang="en-US" altLang="ja-JP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  Conclusion </a:t>
            </a:r>
            <a:r>
              <a:rPr kumimoji="0" lang="ja-JP" altLang="en-US" sz="2800" b="0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結論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① 分析の結果を読み取る。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② 最初の仮説に対して判断する。 </a:t>
            </a:r>
            <a:endParaRPr kumimoji="0" lang="ja-JP" altLang="en-US" sz="9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③ 問題の解決策を提案する。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ja-JP" sz="900" dirty="0"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（出典　総務省政策統括官（統計基準担当）付統計企画管理官室</a:t>
            </a:r>
            <a:endParaRPr kumimoji="0" lang="en-US" altLang="ja-JP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  <a:cs typeface="Times New Roman" panose="02020603050405020304" pitchFamily="18" charset="0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sz="1400" dirty="0">
                <a:solidFill>
                  <a:schemeClr val="bg1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  </a:t>
            </a:r>
            <a:r>
              <a:rPr kumimoji="0" lang="ja-JP" altLang="en-US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  <a:cs typeface="Times New Roman" panose="02020603050405020304" pitchFamily="18" charset="0"/>
              </a:rPr>
              <a:t>「生徒のための統計活用～基礎編～」）</a:t>
            </a:r>
            <a:endParaRPr kumimoji="0" lang="ja-JP" altLang="en-US" sz="32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  <a:p>
            <a:pPr marL="0" marR="0" lvl="0" indent="1333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ja-JP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UD デジタル 教科書体 NP-B" panose="02020700000000000000" pitchFamily="18" charset="-128"/>
              <a:ea typeface="UD デジタル 教科書体 NP-B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918511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41401" y="919790"/>
            <a:ext cx="80106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コンテストへの応募・校外発表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7AFC989-3690-4B17-8D0D-6F398CFBA3E4}"/>
              </a:ext>
            </a:extLst>
          </p:cNvPr>
          <p:cNvSpPr txBox="1"/>
          <p:nvPr/>
        </p:nvSpPr>
        <p:spPr>
          <a:xfrm>
            <a:off x="991239" y="3273398"/>
            <a:ext cx="72763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/>
              <a:t>１グループ　１作品</a:t>
            </a:r>
            <a:endParaRPr kumimoji="1" lang="en-US" altLang="ja-JP" sz="6000" dirty="0"/>
          </a:p>
          <a:p>
            <a:r>
              <a:rPr kumimoji="1" lang="ja-JP" altLang="en-US" sz="6000" dirty="0"/>
              <a:t>　コンテストへの応募  </a:t>
            </a:r>
            <a:endParaRPr kumimoji="1" lang="en-US" altLang="ja-JP" sz="6000" dirty="0"/>
          </a:p>
          <a:p>
            <a:r>
              <a:rPr kumimoji="1" lang="ja-JP" altLang="en-US" sz="6000" dirty="0"/>
              <a:t>　</a:t>
            </a:r>
            <a:r>
              <a:rPr kumimoji="1" lang="ja-JP" altLang="en-US" sz="3600" dirty="0"/>
              <a:t>もしくは  </a:t>
            </a:r>
            <a:r>
              <a:rPr kumimoji="1" lang="ja-JP" altLang="en-US" sz="6000" dirty="0"/>
              <a:t>校外発表</a:t>
            </a:r>
            <a:endParaRPr kumimoji="1" lang="en-US" altLang="ja-JP" sz="60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F7BE48C-3B48-473A-B2BC-91C4C41C9E5B}"/>
              </a:ext>
            </a:extLst>
          </p:cNvPr>
          <p:cNvSpPr txBox="1"/>
          <p:nvPr/>
        </p:nvSpPr>
        <p:spPr>
          <a:xfrm>
            <a:off x="864454" y="2090057"/>
            <a:ext cx="17235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6000" dirty="0">
                <a:solidFill>
                  <a:srgbClr val="FF0000"/>
                </a:solidFill>
              </a:rPr>
              <a:t>目標</a:t>
            </a:r>
          </a:p>
        </p:txBody>
      </p:sp>
    </p:spTree>
    <p:extLst>
      <p:ext uri="{BB962C8B-B14F-4D97-AF65-F5344CB8AC3E}">
        <p14:creationId xmlns:p14="http://schemas.microsoft.com/office/powerpoint/2010/main" val="37510861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235914"/>
            <a:ext cx="7749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愛媛県統計グラフコンクール</a:t>
            </a:r>
            <a:endParaRPr kumimoji="1" lang="en-US" altLang="ja-JP" sz="4800" dirty="0"/>
          </a:p>
          <a:p>
            <a:r>
              <a:rPr kumimoji="1" lang="ja-JP" altLang="en-US" sz="4800" dirty="0"/>
              <a:t>統計グラフ全国コンクール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E31410-9985-4762-A44F-D9AA7D423207}"/>
              </a:ext>
            </a:extLst>
          </p:cNvPr>
          <p:cNvSpPr txBox="1"/>
          <p:nvPr/>
        </p:nvSpPr>
        <p:spPr>
          <a:xfrm>
            <a:off x="980997" y="1790383"/>
            <a:ext cx="310533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2018</a:t>
            </a:r>
            <a:r>
              <a:rPr kumimoji="1" lang="ja-JP" altLang="en-US" sz="3600" dirty="0"/>
              <a:t>年度　</a:t>
            </a:r>
            <a:endParaRPr kumimoji="1" lang="en-US" altLang="ja-JP" sz="3600" dirty="0"/>
          </a:p>
          <a:p>
            <a:r>
              <a:rPr kumimoji="1" lang="ja-JP" altLang="en-US" sz="3600" dirty="0"/>
              <a:t>　愛媛県　佳作</a:t>
            </a:r>
            <a:endParaRPr kumimoji="1" lang="en-US" altLang="ja-JP" sz="3600" dirty="0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E0FFE3F-9DC6-4500-8DF9-4174EE22511A}"/>
              </a:ext>
            </a:extLst>
          </p:cNvPr>
          <p:cNvSpPr txBox="1"/>
          <p:nvPr/>
        </p:nvSpPr>
        <p:spPr>
          <a:xfrm>
            <a:off x="980997" y="2982280"/>
            <a:ext cx="495199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2019</a:t>
            </a:r>
            <a:r>
              <a:rPr kumimoji="1" lang="ja-JP" altLang="en-US" sz="3600" dirty="0"/>
              <a:t>年度　</a:t>
            </a:r>
            <a:endParaRPr kumimoji="1" lang="en-US" altLang="ja-JP" sz="3600" dirty="0"/>
          </a:p>
          <a:p>
            <a:r>
              <a:rPr kumimoji="1" lang="ja-JP" altLang="en-US" sz="3600" dirty="0"/>
              <a:t>　愛媛県　統計協会長賞</a:t>
            </a:r>
            <a:endParaRPr kumimoji="1" lang="en-US" altLang="ja-JP" sz="3600" dirty="0"/>
          </a:p>
          <a:p>
            <a:r>
              <a:rPr kumimoji="1" lang="ja-JP" altLang="en-US" sz="3600" dirty="0"/>
              <a:t>　　　　　　  佳作</a:t>
            </a:r>
            <a:endParaRPr kumimoji="1" lang="en-US" altLang="ja-JP" sz="3600" dirty="0"/>
          </a:p>
          <a:p>
            <a:r>
              <a:rPr kumimoji="1" lang="ja-JP" altLang="en-US" sz="3600" dirty="0"/>
              <a:t>　全　  国   佳作</a:t>
            </a:r>
            <a:endParaRPr kumimoji="1" lang="en-US" altLang="ja-JP" sz="3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86FB913-510F-4595-B1A3-EE0A355234D1}"/>
              </a:ext>
            </a:extLst>
          </p:cNvPr>
          <p:cNvSpPr txBox="1"/>
          <p:nvPr/>
        </p:nvSpPr>
        <p:spPr>
          <a:xfrm>
            <a:off x="980996" y="5197320"/>
            <a:ext cx="33073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2020</a:t>
            </a:r>
            <a:r>
              <a:rPr kumimoji="1" lang="ja-JP" altLang="en-US" sz="3600" dirty="0"/>
              <a:t>年度　</a:t>
            </a:r>
            <a:endParaRPr kumimoji="1" lang="en-US" altLang="ja-JP" sz="3600" dirty="0"/>
          </a:p>
          <a:p>
            <a:r>
              <a:rPr kumimoji="1" lang="ja-JP" altLang="en-US" sz="3600" dirty="0"/>
              <a:t>　コンテスト中止</a:t>
            </a:r>
            <a:endParaRPr kumimoji="1" lang="en-US" altLang="ja-JP" sz="3600" dirty="0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EE582CB-4167-4A34-804B-6FC13F149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32994" y="1771310"/>
            <a:ext cx="3015090" cy="4026174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CE68FA3-A523-458D-8C35-AFE2EF682C16}"/>
              </a:ext>
            </a:extLst>
          </p:cNvPr>
          <p:cNvSpPr txBox="1"/>
          <p:nvPr/>
        </p:nvSpPr>
        <p:spPr>
          <a:xfrm>
            <a:off x="5670760" y="5727759"/>
            <a:ext cx="3473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2019</a:t>
            </a:r>
            <a:r>
              <a:rPr kumimoji="1" lang="ja-JP" altLang="en-US" dirty="0"/>
              <a:t>年度　愛媛県　統計協会長賞</a:t>
            </a:r>
            <a:endParaRPr kumimoji="1" lang="en-US" altLang="ja-JP" dirty="0"/>
          </a:p>
          <a:p>
            <a:r>
              <a:rPr kumimoji="1" lang="ja-JP" altLang="en-US" dirty="0"/>
              <a:t>　　　　　　　全　  国   佳作</a:t>
            </a:r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929734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9" y="6212790"/>
            <a:ext cx="966788" cy="58329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918370" y="2063572"/>
            <a:ext cx="7545232" cy="1384995"/>
          </a:xfrm>
          <a:prstGeom prst="rect">
            <a:avLst/>
          </a:prstGeom>
          <a:solidFill>
            <a:srgbClr val="0000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 anchor="ctr" anchorCtr="1">
            <a:spAutoFit/>
          </a:bodyPr>
          <a:lstStyle/>
          <a:p>
            <a:pPr algn="ctr"/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HG丸ｺﾞｼｯｸM-PRO" panose="020F0600000000000000" pitchFamily="50" charset="-128"/>
              </a:rPr>
              <a:t>新しい価値を創生する国際競争力を持った</a:t>
            </a:r>
            <a:endParaRPr lang="en-US" altLang="ja-JP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HG丸ｺﾞｼｯｸM-PRO" panose="020F0600000000000000" pitchFamily="50" charset="-128"/>
            </a:endParaRPr>
          </a:p>
          <a:p>
            <a:pPr algn="ctr"/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HG丸ｺﾞｼｯｸM-PRO" panose="020F0600000000000000" pitchFamily="50" charset="-128"/>
              </a:rPr>
              <a:t>科学技術人材育成</a:t>
            </a:r>
          </a:p>
          <a:p>
            <a:pPr algn="ctr"/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HG丸ｺﾞｼｯｸM-PRO" panose="020F0600000000000000" pitchFamily="50" charset="-128"/>
              </a:rPr>
              <a:t>－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HG丸ｺﾞｼｯｸM-PRO" panose="020F0600000000000000" pitchFamily="50" charset="-128"/>
              </a:rPr>
              <a:t>Society5.0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HG丸ｺﾞｼｯｸM-PRO" panose="020F0600000000000000" pitchFamily="50" charset="-128"/>
              </a:rPr>
              <a:t>の実現に向けた</a:t>
            </a:r>
            <a:r>
              <a:rPr lang="en-US" altLang="ja-JP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HG丸ｺﾞｼｯｸM-PRO" panose="020F0600000000000000" pitchFamily="50" charset="-128"/>
              </a:rPr>
              <a:t>STEAM</a:t>
            </a:r>
            <a:r>
              <a:rPr lang="ja-JP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anose="02040604050505020304" pitchFamily="18" charset="0"/>
                <a:ea typeface="HG丸ｺﾞｼｯｸM-PRO" panose="020F0600000000000000" pitchFamily="50" charset="-128"/>
              </a:rPr>
              <a:t>教育－</a:t>
            </a:r>
            <a:endParaRPr kumimoji="1" lang="ja-JP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anose="02040604050505020304" pitchFamily="18" charset="0"/>
              <a:ea typeface="HG丸ｺﾞｼｯｸM-PRO" panose="020F0600000000000000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04976" y="818540"/>
            <a:ext cx="42819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１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研究開発課題名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804976" y="4768799"/>
            <a:ext cx="22300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２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期間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170831" y="3675152"/>
            <a:ext cx="504030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4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【</a:t>
            </a:r>
            <a:r>
              <a:rPr kumimoji="1" lang="ja-JP" altLang="en-US" sz="4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先導的改革型</a:t>
            </a:r>
            <a:r>
              <a:rPr kumimoji="1" lang="en-US" altLang="ja-JP" sz="4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】</a:t>
            </a:r>
            <a:endParaRPr kumimoji="1" lang="ja-JP" altLang="en-US" sz="44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920026" y="5365364"/>
            <a:ext cx="652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</a:t>
            </a:r>
            <a:r>
              <a:rPr kumimoji="1" lang="en-US" altLang="ja-JP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</a:t>
            </a:r>
            <a:r>
              <a:rPr kumimoji="1" lang="ja-JP" altLang="en-US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年度～令和４年度（</a:t>
            </a:r>
            <a:r>
              <a:rPr kumimoji="1" lang="en-US" altLang="ja-JP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</a:t>
            </a:r>
            <a:r>
              <a:rPr kumimoji="1" lang="ja-JP" altLang="en-US" sz="28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年）</a:t>
            </a:r>
          </a:p>
        </p:txBody>
      </p:sp>
    </p:spTree>
    <p:extLst>
      <p:ext uri="{BB962C8B-B14F-4D97-AF65-F5344CB8AC3E}">
        <p14:creationId xmlns:p14="http://schemas.microsoft.com/office/powerpoint/2010/main" val="2733157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235914"/>
            <a:ext cx="77493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愛媛県統計グラフコンクール</a:t>
            </a:r>
            <a:endParaRPr kumimoji="1" lang="en-US" altLang="ja-JP" sz="4800" dirty="0"/>
          </a:p>
          <a:p>
            <a:r>
              <a:rPr kumimoji="1" lang="ja-JP" altLang="en-US" sz="4800" dirty="0"/>
              <a:t>統計グラフ全国コンクール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EE582CB-4167-4A34-804B-6FC13F149B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7880" y="2248531"/>
            <a:ext cx="3367903" cy="44973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3525FAD-15E6-4D69-8AB1-A0005EB385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095" y="2263898"/>
            <a:ext cx="3215766" cy="4479575"/>
          </a:xfrm>
          <a:prstGeom prst="rect">
            <a:avLst/>
          </a:prstGeom>
        </p:spPr>
      </p:pic>
      <p:sp>
        <p:nvSpPr>
          <p:cNvPr id="12" name="矢印: 右 11">
            <a:extLst>
              <a:ext uri="{FF2B5EF4-FFF2-40B4-BE49-F238E27FC236}">
                <a16:creationId xmlns:a16="http://schemas.microsoft.com/office/drawing/2014/main" id="{AEAA2BFA-7885-4945-9B32-61F22BA1FBF1}"/>
              </a:ext>
            </a:extLst>
          </p:cNvPr>
          <p:cNvSpPr/>
          <p:nvPr/>
        </p:nvSpPr>
        <p:spPr>
          <a:xfrm>
            <a:off x="3923704" y="3703704"/>
            <a:ext cx="740504" cy="9374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BB15E63-0B3D-400A-9C59-184BD4CF34C8}"/>
              </a:ext>
            </a:extLst>
          </p:cNvPr>
          <p:cNvSpPr txBox="1"/>
          <p:nvPr/>
        </p:nvSpPr>
        <p:spPr>
          <a:xfrm>
            <a:off x="1052855" y="1856146"/>
            <a:ext cx="22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発表用ポスター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2BCE6A3-8BED-4C52-827C-7DE57578CF40}"/>
              </a:ext>
            </a:extLst>
          </p:cNvPr>
          <p:cNvSpPr txBox="1"/>
          <p:nvPr/>
        </p:nvSpPr>
        <p:spPr>
          <a:xfrm>
            <a:off x="4697141" y="1856146"/>
            <a:ext cx="38282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/>
              <a:t>グラフコンクール用ポスター</a:t>
            </a:r>
          </a:p>
        </p:txBody>
      </p:sp>
    </p:spTree>
    <p:extLst>
      <p:ext uri="{BB962C8B-B14F-4D97-AF65-F5344CB8AC3E}">
        <p14:creationId xmlns:p14="http://schemas.microsoft.com/office/powerpoint/2010/main" val="3634708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EBD5B591-B6CA-44D8-A5BB-E32C7D8D2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8506" y="976271"/>
            <a:ext cx="4044756" cy="5843517"/>
          </a:xfrm>
          <a:prstGeom prst="rect">
            <a:avLst/>
          </a:prstGeom>
        </p:spPr>
      </p:pic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402486"/>
            <a:ext cx="8348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統計データ分析コンペティション</a:t>
            </a:r>
            <a:endParaRPr kumimoji="1" lang="en-US" altLang="ja-JP" sz="4400" dirty="0"/>
          </a:p>
          <a:p>
            <a:r>
              <a:rPr kumimoji="1" lang="ja-JP" altLang="en-US" sz="4400" dirty="0"/>
              <a:t>（総務省）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9" y="6328493"/>
            <a:ext cx="824777" cy="49761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2B778A5-9B4D-40BA-9F39-8F1F366FBFED}"/>
              </a:ext>
            </a:extLst>
          </p:cNvPr>
          <p:cNvSpPr txBox="1"/>
          <p:nvPr/>
        </p:nvSpPr>
        <p:spPr>
          <a:xfrm>
            <a:off x="1036066" y="1790383"/>
            <a:ext cx="37224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2018</a:t>
            </a:r>
            <a:r>
              <a:rPr kumimoji="1" lang="ja-JP" altLang="en-US" sz="3600" dirty="0"/>
              <a:t>年度　</a:t>
            </a:r>
            <a:endParaRPr kumimoji="1" lang="en-US" altLang="ja-JP" sz="3600" dirty="0"/>
          </a:p>
          <a:p>
            <a:r>
              <a:rPr kumimoji="1" lang="ja-JP" altLang="en-US" sz="3600" dirty="0"/>
              <a:t>　日本統計協会賞</a:t>
            </a:r>
            <a:endParaRPr kumimoji="1" lang="en-US" altLang="ja-JP" sz="3600" dirty="0"/>
          </a:p>
          <a:p>
            <a:r>
              <a:rPr kumimoji="1" lang="ja-JP" altLang="en-US" sz="3600" dirty="0"/>
              <a:t>　（全国３位）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2C13BE8-D455-435E-8682-C74CBA0C3903}"/>
              </a:ext>
            </a:extLst>
          </p:cNvPr>
          <p:cNvSpPr txBox="1"/>
          <p:nvPr/>
        </p:nvSpPr>
        <p:spPr>
          <a:xfrm>
            <a:off x="1036066" y="3519783"/>
            <a:ext cx="40382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2019</a:t>
            </a:r>
            <a:r>
              <a:rPr kumimoji="1" lang="ja-JP" altLang="en-US" sz="3600" dirty="0"/>
              <a:t>年度　</a:t>
            </a:r>
            <a:endParaRPr kumimoji="1" lang="en-US" altLang="ja-JP" sz="3600" dirty="0"/>
          </a:p>
          <a:p>
            <a:r>
              <a:rPr kumimoji="1" lang="ja-JP" altLang="en-US" sz="3600" dirty="0"/>
              <a:t>　優秀賞（全国２位）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E99F1CB-61E3-4EB2-8360-8AAB22CEC2A5}"/>
              </a:ext>
            </a:extLst>
          </p:cNvPr>
          <p:cNvSpPr txBox="1"/>
          <p:nvPr/>
        </p:nvSpPr>
        <p:spPr>
          <a:xfrm>
            <a:off x="1036066" y="4650579"/>
            <a:ext cx="41841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600" dirty="0"/>
              <a:t>2020</a:t>
            </a:r>
            <a:r>
              <a:rPr kumimoji="1" lang="ja-JP" altLang="en-US" sz="3600" dirty="0"/>
              <a:t>年度　</a:t>
            </a:r>
            <a:endParaRPr kumimoji="1" lang="en-US" altLang="ja-JP" sz="3600" dirty="0"/>
          </a:p>
          <a:p>
            <a:r>
              <a:rPr kumimoji="1" lang="ja-JP" altLang="en-US" sz="3600" dirty="0"/>
              <a:t>　特別賞（統計活用）</a:t>
            </a:r>
            <a:endParaRPr kumimoji="1" lang="en-US" altLang="ja-JP" sz="3600" dirty="0"/>
          </a:p>
          <a:p>
            <a:r>
              <a:rPr kumimoji="1" lang="ja-JP" altLang="en-US" sz="3600" dirty="0"/>
              <a:t>　（全国５位相当）</a:t>
            </a:r>
          </a:p>
        </p:txBody>
      </p:sp>
    </p:spTree>
    <p:extLst>
      <p:ext uri="{BB962C8B-B14F-4D97-AF65-F5344CB8AC3E}">
        <p14:creationId xmlns:p14="http://schemas.microsoft.com/office/powerpoint/2010/main" val="3160490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402486"/>
            <a:ext cx="8348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統計データ分析コンペティション</a:t>
            </a:r>
            <a:endParaRPr kumimoji="1" lang="en-US" altLang="ja-JP" sz="4400" dirty="0"/>
          </a:p>
          <a:p>
            <a:r>
              <a:rPr kumimoji="1" lang="ja-JP" altLang="en-US" sz="4400" dirty="0"/>
              <a:t>（総務省）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29" y="6328493"/>
            <a:ext cx="824777" cy="497615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D22180E-3C42-4646-981C-6F57F2DB5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3602" y="2012667"/>
            <a:ext cx="2918841" cy="3545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1627383-EBDC-48E1-98E3-BCB17B607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1324" y="2012667"/>
            <a:ext cx="2680620" cy="35456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7CF33A3-9D06-40DE-A443-02643DAA4D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8236" y="2012667"/>
            <a:ext cx="2933746" cy="35456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1043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320441"/>
            <a:ext cx="8348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400" b="0" i="0" dirty="0">
                <a:solidFill>
                  <a:srgbClr val="33333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FESTAT</a:t>
            </a:r>
            <a:r>
              <a:rPr lang="ja-JP" altLang="en-US" sz="4400" b="0" i="0" dirty="0">
                <a:solidFill>
                  <a:srgbClr val="33333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（全国統計探究発表会）</a:t>
            </a:r>
            <a:endParaRPr kumimoji="1"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4400" dirty="0"/>
              <a:t>　</a:t>
            </a:r>
            <a:r>
              <a:rPr kumimoji="1" lang="ja-JP" altLang="en-US" sz="3600" dirty="0"/>
              <a:t>（香川県立観音寺第一高等学校）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9" y="6320496"/>
            <a:ext cx="824777" cy="497615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ACB96C-2A6A-4CFA-867A-E8E4649FDA12}"/>
              </a:ext>
            </a:extLst>
          </p:cNvPr>
          <p:cNvSpPr txBox="1"/>
          <p:nvPr/>
        </p:nvSpPr>
        <p:spPr>
          <a:xfrm>
            <a:off x="503305" y="3949533"/>
            <a:ext cx="4244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2020</a:t>
            </a:r>
            <a:r>
              <a:rPr kumimoji="1" lang="ja-JP" altLang="en-US" sz="3600" dirty="0"/>
              <a:t>年度　</a:t>
            </a:r>
            <a:endParaRPr kumimoji="1" lang="en-US" altLang="ja-JP" sz="3600" dirty="0"/>
          </a:p>
          <a:p>
            <a:r>
              <a:rPr kumimoji="1" lang="ja-JP" altLang="en-US" sz="3600" dirty="0"/>
              <a:t>プレゼン発表  ３作品</a:t>
            </a:r>
            <a:endParaRPr kumimoji="1" lang="en-US" altLang="ja-JP" sz="3600" dirty="0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1294A3C-8882-404B-BD38-1AE6DBFE5E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6938" y="3050561"/>
            <a:ext cx="4447062" cy="3213717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FF92DA-BAE9-41A1-88DC-E48B1B7A37F1}"/>
              </a:ext>
            </a:extLst>
          </p:cNvPr>
          <p:cNvSpPr txBox="1"/>
          <p:nvPr/>
        </p:nvSpPr>
        <p:spPr>
          <a:xfrm>
            <a:off x="452396" y="2117180"/>
            <a:ext cx="42445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2019</a:t>
            </a:r>
            <a:r>
              <a:rPr kumimoji="1" lang="ja-JP" altLang="en-US" sz="3600" dirty="0"/>
              <a:t>年度</a:t>
            </a:r>
            <a:endParaRPr kumimoji="1" lang="en-US" altLang="ja-JP" sz="3600" dirty="0"/>
          </a:p>
          <a:p>
            <a:r>
              <a:rPr kumimoji="1" lang="ja-JP" altLang="en-US" sz="3600" dirty="0"/>
              <a:t>プレゼン発表  １作品</a:t>
            </a:r>
            <a:endParaRPr kumimoji="1" lang="en-US" altLang="ja-JP" sz="3600" dirty="0"/>
          </a:p>
          <a:p>
            <a:r>
              <a:rPr kumimoji="1" lang="ja-JP" altLang="en-US" sz="3600" dirty="0"/>
              <a:t>ポスター発表  ２作品</a:t>
            </a:r>
            <a:endParaRPr kumimoji="1" lang="en-US" altLang="ja-JP" sz="3600" dirty="0"/>
          </a:p>
        </p:txBody>
      </p:sp>
    </p:spTree>
    <p:extLst>
      <p:ext uri="{BB962C8B-B14F-4D97-AF65-F5344CB8AC3E}">
        <p14:creationId xmlns:p14="http://schemas.microsoft.com/office/powerpoint/2010/main" val="9318689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26142" y="481805"/>
            <a:ext cx="83482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地方創生☆政策アイデアコンテスト</a:t>
            </a:r>
            <a:endParaRPr kumimoji="1" lang="en-US" altLang="ja-JP" sz="4000" dirty="0"/>
          </a:p>
          <a:p>
            <a:r>
              <a:rPr kumimoji="1" lang="ja-JP" altLang="en-US" sz="4000" dirty="0"/>
              <a:t>（内閣府）</a:t>
            </a:r>
            <a:endParaRPr kumimoji="1" lang="en-US" altLang="ja-JP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79" y="6274704"/>
            <a:ext cx="824777" cy="49761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1099BC5-FE67-4B44-8DE3-14DCFEA7C510}"/>
              </a:ext>
            </a:extLst>
          </p:cNvPr>
          <p:cNvSpPr txBox="1"/>
          <p:nvPr/>
        </p:nvSpPr>
        <p:spPr>
          <a:xfrm>
            <a:off x="1059118" y="2028587"/>
            <a:ext cx="3472425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2018</a:t>
            </a:r>
            <a:r>
              <a:rPr kumimoji="1" lang="ja-JP" altLang="en-US" sz="4000" dirty="0"/>
              <a:t>年度　</a:t>
            </a:r>
            <a:endParaRPr kumimoji="1" lang="en-US" altLang="ja-JP" sz="4000" dirty="0"/>
          </a:p>
          <a:p>
            <a:r>
              <a:rPr kumimoji="1" lang="ja-JP" altLang="en-US" sz="4000" dirty="0"/>
              <a:t>　</a:t>
            </a:r>
            <a:r>
              <a:rPr kumimoji="1" lang="en-US" altLang="ja-JP" sz="4000" dirty="0"/>
              <a:t>True Data </a:t>
            </a:r>
            <a:r>
              <a:rPr kumimoji="1" lang="ja-JP" altLang="en-US" sz="4000" dirty="0"/>
              <a:t>賞</a:t>
            </a:r>
            <a:endParaRPr kumimoji="1" lang="en-US" altLang="ja-JP" sz="4000" dirty="0"/>
          </a:p>
          <a:p>
            <a:r>
              <a:rPr kumimoji="1" lang="ja-JP" altLang="en-US" sz="4000" dirty="0"/>
              <a:t> （協賛企業賞）</a:t>
            </a:r>
            <a:endParaRPr kumimoji="1" lang="en-US" altLang="ja-JP" sz="4000" dirty="0"/>
          </a:p>
          <a:p>
            <a:r>
              <a:rPr kumimoji="1" lang="ja-JP" altLang="en-US" sz="4000" dirty="0"/>
              <a:t> （全国ベスト４）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12B5538-CA14-4D1B-A717-11981705A0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8936" y="1283234"/>
            <a:ext cx="3715464" cy="5512852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CF2B5BC-8F89-42F0-AF41-347454B856BB}"/>
              </a:ext>
            </a:extLst>
          </p:cNvPr>
          <p:cNvSpPr txBox="1"/>
          <p:nvPr/>
        </p:nvSpPr>
        <p:spPr>
          <a:xfrm>
            <a:off x="6837890" y="1426856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</a:rPr>
              <a:t>（昨年度）</a:t>
            </a:r>
            <a:endParaRPr kumimoji="1" lang="en-US" altLang="ja-JP" sz="4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6035BAD-15CE-4D87-860F-01291956E0F9}"/>
              </a:ext>
            </a:extLst>
          </p:cNvPr>
          <p:cNvSpPr txBox="1"/>
          <p:nvPr/>
        </p:nvSpPr>
        <p:spPr>
          <a:xfrm>
            <a:off x="1059118" y="4636509"/>
            <a:ext cx="3616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2019</a:t>
            </a:r>
            <a:r>
              <a:rPr kumimoji="1" lang="ja-JP" altLang="en-US" sz="4000" dirty="0"/>
              <a:t>年度　応募</a:t>
            </a:r>
            <a:endParaRPr kumimoji="1" lang="en-US" altLang="ja-JP" sz="4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B017A695-54FF-4967-9157-A58D48B44992}"/>
              </a:ext>
            </a:extLst>
          </p:cNvPr>
          <p:cNvSpPr txBox="1"/>
          <p:nvPr/>
        </p:nvSpPr>
        <p:spPr>
          <a:xfrm>
            <a:off x="1059118" y="5296498"/>
            <a:ext cx="3616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2020</a:t>
            </a:r>
            <a:r>
              <a:rPr kumimoji="1" lang="ja-JP" altLang="en-US" sz="4000" dirty="0"/>
              <a:t>年度　応募</a:t>
            </a:r>
            <a:endParaRPr kumimoji="1"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32036004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583987" y="566326"/>
            <a:ext cx="8498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和歌山県データ利活用コンペティション</a:t>
            </a:r>
            <a:endParaRPr kumimoji="1" lang="en-US" altLang="ja-JP" sz="4000" dirty="0"/>
          </a:p>
          <a:p>
            <a:r>
              <a:rPr kumimoji="1" lang="ja-JP" altLang="en-US" sz="4000" dirty="0"/>
              <a:t>（和歌山県）</a:t>
            </a:r>
            <a:endParaRPr kumimoji="1" lang="en-US" altLang="ja-JP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598" y="6291674"/>
            <a:ext cx="824777" cy="4976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E6E0FFC-D506-4682-8488-AF350054F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520" y="1228045"/>
            <a:ext cx="3906844" cy="5561244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28E7C37-464E-4C45-A765-C9D273F5E176}"/>
              </a:ext>
            </a:extLst>
          </p:cNvPr>
          <p:cNvSpPr txBox="1"/>
          <p:nvPr/>
        </p:nvSpPr>
        <p:spPr>
          <a:xfrm>
            <a:off x="1059118" y="1970161"/>
            <a:ext cx="395813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2019</a:t>
            </a:r>
            <a:r>
              <a:rPr kumimoji="1" lang="ja-JP" altLang="en-US" sz="4000" dirty="0"/>
              <a:t>年度　</a:t>
            </a:r>
            <a:endParaRPr kumimoji="1" lang="en-US" altLang="ja-JP" sz="4000" dirty="0"/>
          </a:p>
          <a:p>
            <a:r>
              <a:rPr kumimoji="1" lang="ja-JP" altLang="en-US" sz="4000" dirty="0"/>
              <a:t>　データ利活用賞</a:t>
            </a:r>
            <a:endParaRPr kumimoji="1" lang="en-US" altLang="ja-JP" sz="4000" dirty="0"/>
          </a:p>
          <a:p>
            <a:r>
              <a:rPr kumimoji="1" lang="ja-JP" altLang="en-US" sz="4000" dirty="0"/>
              <a:t>　（全国２位）</a:t>
            </a:r>
            <a:endParaRPr kumimoji="1" lang="en-US" altLang="ja-JP" sz="40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D14EE76-40C0-4433-9B42-17855679B543}"/>
              </a:ext>
            </a:extLst>
          </p:cNvPr>
          <p:cNvSpPr txBox="1"/>
          <p:nvPr/>
        </p:nvSpPr>
        <p:spPr>
          <a:xfrm>
            <a:off x="1059118" y="4059374"/>
            <a:ext cx="3616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4000" dirty="0"/>
              <a:t>2020</a:t>
            </a:r>
            <a:r>
              <a:rPr kumimoji="1" lang="ja-JP" altLang="en-US" sz="4000" dirty="0"/>
              <a:t>年度　応募</a:t>
            </a:r>
            <a:endParaRPr kumimoji="1" lang="en-US" altLang="ja-JP" sz="4000" dirty="0"/>
          </a:p>
        </p:txBody>
      </p:sp>
    </p:spTree>
    <p:extLst>
      <p:ext uri="{BB962C8B-B14F-4D97-AF65-F5344CB8AC3E}">
        <p14:creationId xmlns:p14="http://schemas.microsoft.com/office/powerpoint/2010/main" val="877651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320441"/>
            <a:ext cx="8348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データビジネス創造コンテスト</a:t>
            </a:r>
            <a:endParaRPr kumimoji="1" lang="en-US" altLang="ja-JP" sz="4800" dirty="0"/>
          </a:p>
          <a:p>
            <a:r>
              <a:rPr kumimoji="1" lang="ja-JP" altLang="en-US" sz="4800" dirty="0"/>
              <a:t>（慶應義塾大学</a:t>
            </a:r>
            <a:r>
              <a:rPr kumimoji="1" lang="en-US" altLang="ja-JP" sz="4800" dirty="0"/>
              <a:t>SFC</a:t>
            </a:r>
            <a:r>
              <a:rPr kumimoji="1" lang="ja-JP" altLang="en-US" sz="4800" dirty="0"/>
              <a:t>）</a:t>
            </a:r>
            <a:endParaRPr kumimoji="1" lang="en-US" altLang="ja-JP" sz="48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2623" y="6360140"/>
            <a:ext cx="824777" cy="4976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3F2AF9B-67F7-4783-928B-9BDAE3CDA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2686" y="1805576"/>
            <a:ext cx="3843713" cy="4483175"/>
          </a:xfrm>
          <a:prstGeom prst="rect">
            <a:avLst/>
          </a:prstGeom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D62D22D5-BACE-4739-90B5-E2F00457023E}"/>
              </a:ext>
            </a:extLst>
          </p:cNvPr>
          <p:cNvSpPr txBox="1"/>
          <p:nvPr/>
        </p:nvSpPr>
        <p:spPr>
          <a:xfrm>
            <a:off x="5107001" y="203874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dirty="0">
                <a:solidFill>
                  <a:srgbClr val="FF0000"/>
                </a:solidFill>
              </a:rPr>
              <a:t>（昨年度）</a:t>
            </a:r>
            <a:endParaRPr kumimoji="1" lang="en-US" altLang="ja-JP" sz="2000" dirty="0">
              <a:solidFill>
                <a:srgbClr val="FF000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BF9AEB-0E1B-4A2D-916A-2C8CE44051ED}"/>
              </a:ext>
            </a:extLst>
          </p:cNvPr>
          <p:cNvSpPr txBox="1"/>
          <p:nvPr/>
        </p:nvSpPr>
        <p:spPr>
          <a:xfrm>
            <a:off x="355729" y="1813432"/>
            <a:ext cx="47618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第９回（</a:t>
            </a:r>
            <a:r>
              <a:rPr kumimoji="1" lang="en-US" altLang="ja-JP" sz="2400" dirty="0"/>
              <a:t>2018</a:t>
            </a:r>
            <a:r>
              <a:rPr kumimoji="1" lang="ja-JP" altLang="en-US" sz="2400" dirty="0"/>
              <a:t>年度）</a:t>
            </a:r>
            <a:endParaRPr kumimoji="1" lang="en-US" altLang="ja-JP" sz="2400" dirty="0"/>
          </a:p>
          <a:p>
            <a:r>
              <a:rPr kumimoji="1" lang="ja-JP" altLang="en-US" sz="2400" dirty="0"/>
              <a:t>「わたしたちがになう未来へ」　</a:t>
            </a:r>
            <a:endParaRPr kumimoji="1" lang="en-US" altLang="ja-JP" sz="2400" dirty="0"/>
          </a:p>
          <a:p>
            <a:r>
              <a:rPr kumimoji="1" lang="ja-JP" altLang="en-US" sz="2400" dirty="0"/>
              <a:t>　優秀賞　（全国２位）</a:t>
            </a:r>
            <a:endParaRPr kumimoji="1" lang="en-US" altLang="ja-JP" sz="2400" dirty="0"/>
          </a:p>
          <a:p>
            <a:r>
              <a:rPr kumimoji="1" lang="ja-JP" altLang="en-US" sz="2400" dirty="0"/>
              <a:t>　日本文教出版賞（全国３位）</a:t>
            </a:r>
            <a:endParaRPr kumimoji="1" lang="en-US" altLang="ja-JP" sz="24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0A52D49-AAA6-4710-B33F-A904AC7C5929}"/>
              </a:ext>
            </a:extLst>
          </p:cNvPr>
          <p:cNvSpPr txBox="1"/>
          <p:nvPr/>
        </p:nvSpPr>
        <p:spPr>
          <a:xfrm>
            <a:off x="355729" y="3269452"/>
            <a:ext cx="476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第</a:t>
            </a:r>
            <a:r>
              <a:rPr kumimoji="1" lang="en-US" altLang="ja-JP" sz="2400" dirty="0"/>
              <a:t>10</a:t>
            </a:r>
            <a:r>
              <a:rPr kumimoji="1" lang="ja-JP" altLang="en-US" sz="2400" dirty="0"/>
              <a:t>回（</a:t>
            </a:r>
            <a:r>
              <a:rPr kumimoji="1" lang="en-US" altLang="ja-JP" sz="2400" dirty="0"/>
              <a:t>2019</a:t>
            </a:r>
            <a:r>
              <a:rPr kumimoji="1" lang="ja-JP" altLang="en-US" sz="2400" dirty="0"/>
              <a:t>年度）</a:t>
            </a:r>
            <a:endParaRPr kumimoji="1" lang="en-US" altLang="ja-JP" sz="2400" dirty="0"/>
          </a:p>
          <a:p>
            <a:r>
              <a:rPr kumimoji="1" lang="ja-JP" altLang="en-US" sz="2400" dirty="0"/>
              <a:t>「メディアの未来」　応募</a:t>
            </a:r>
            <a:endParaRPr kumimoji="1" lang="en-US" altLang="ja-JP" sz="24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FC4C83-EAAB-48C6-B4A3-EB6A2CB8609A}"/>
              </a:ext>
            </a:extLst>
          </p:cNvPr>
          <p:cNvSpPr txBox="1"/>
          <p:nvPr/>
        </p:nvSpPr>
        <p:spPr>
          <a:xfrm>
            <a:off x="355729" y="4046595"/>
            <a:ext cx="476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第</a:t>
            </a:r>
            <a:r>
              <a:rPr kumimoji="1" lang="en-US" altLang="ja-JP" sz="2400" dirty="0"/>
              <a:t>11</a:t>
            </a:r>
            <a:r>
              <a:rPr kumimoji="1" lang="ja-JP" altLang="en-US" sz="2400" dirty="0"/>
              <a:t>回（</a:t>
            </a:r>
            <a:r>
              <a:rPr kumimoji="1" lang="en-US" altLang="ja-JP" sz="2400" dirty="0"/>
              <a:t>2020</a:t>
            </a:r>
            <a:r>
              <a:rPr kumimoji="1" lang="ja-JP" altLang="en-US" sz="2400" dirty="0"/>
              <a:t>年度）</a:t>
            </a:r>
            <a:endParaRPr kumimoji="1" lang="en-US" altLang="ja-JP" sz="2400" dirty="0"/>
          </a:p>
          <a:p>
            <a:r>
              <a:rPr kumimoji="1" lang="ja-JP" altLang="en-US" sz="2400" dirty="0"/>
              <a:t>「コミック出版戦略」　応募</a:t>
            </a:r>
            <a:endParaRPr kumimoji="1" lang="en-US" altLang="ja-JP" sz="2400" dirty="0"/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73DF7B81-10C0-4430-9E4E-8A54C96ABC12}"/>
              </a:ext>
            </a:extLst>
          </p:cNvPr>
          <p:cNvSpPr txBox="1"/>
          <p:nvPr/>
        </p:nvSpPr>
        <p:spPr>
          <a:xfrm>
            <a:off x="355729" y="4819259"/>
            <a:ext cx="4761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/>
              <a:t>第</a:t>
            </a:r>
            <a:r>
              <a:rPr kumimoji="1" lang="en-US" altLang="ja-JP" sz="2400" dirty="0"/>
              <a:t>12</a:t>
            </a:r>
            <a:r>
              <a:rPr kumimoji="1" lang="ja-JP" altLang="en-US" sz="2400" dirty="0"/>
              <a:t>回（</a:t>
            </a:r>
            <a:r>
              <a:rPr kumimoji="1" lang="en-US" altLang="ja-JP" sz="2400" dirty="0"/>
              <a:t>2020</a:t>
            </a:r>
            <a:r>
              <a:rPr kumimoji="1" lang="ja-JP" altLang="en-US" sz="2400" dirty="0"/>
              <a:t>年度）</a:t>
            </a:r>
            <a:endParaRPr kumimoji="1" lang="en-US" altLang="ja-JP" sz="2400" dirty="0"/>
          </a:p>
          <a:p>
            <a:r>
              <a:rPr kumimoji="1" lang="ja-JP" altLang="en-US" sz="2400" dirty="0"/>
              <a:t>「食は笑顔を作る」　応募</a:t>
            </a:r>
            <a:endParaRPr kumimoji="1" lang="en-US" altLang="ja-JP" sz="24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F8C4294-F7A7-4FFD-883C-780F78740DD1}"/>
              </a:ext>
            </a:extLst>
          </p:cNvPr>
          <p:cNvSpPr txBox="1"/>
          <p:nvPr/>
        </p:nvSpPr>
        <p:spPr>
          <a:xfrm>
            <a:off x="355729" y="5623938"/>
            <a:ext cx="4761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rgbClr val="00B050"/>
                </a:solidFill>
              </a:rPr>
              <a:t>第</a:t>
            </a:r>
            <a:r>
              <a:rPr kumimoji="1" lang="en-US" altLang="ja-JP" sz="2400" dirty="0">
                <a:solidFill>
                  <a:srgbClr val="00B050"/>
                </a:solidFill>
              </a:rPr>
              <a:t>13</a:t>
            </a:r>
            <a:r>
              <a:rPr kumimoji="1" lang="ja-JP" altLang="en-US" sz="2400" dirty="0">
                <a:solidFill>
                  <a:srgbClr val="00B050"/>
                </a:solidFill>
              </a:rPr>
              <a:t>回（今年度）</a:t>
            </a:r>
            <a:endParaRPr kumimoji="1" lang="en-US" altLang="ja-JP" sz="2400" dirty="0">
              <a:solidFill>
                <a:srgbClr val="00B050"/>
              </a:solidFill>
            </a:endParaRPr>
          </a:p>
          <a:p>
            <a:r>
              <a:rPr kumimoji="1" lang="ja-JP" altLang="en-US" sz="2000" dirty="0">
                <a:solidFill>
                  <a:srgbClr val="00B050"/>
                </a:solidFill>
              </a:rPr>
              <a:t>「</a:t>
            </a:r>
            <a:r>
              <a:rPr lang="ja-JP" altLang="en-US" sz="2000" b="0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モビリティデータが創るスマートシティ</a:t>
            </a:r>
            <a:r>
              <a:rPr kumimoji="1" lang="ja-JP" altLang="en-US" sz="2000" dirty="0">
                <a:solidFill>
                  <a:srgbClr val="00B050"/>
                </a:solidFill>
              </a:rPr>
              <a:t>」</a:t>
            </a:r>
            <a:endParaRPr kumimoji="1" lang="en-US" altLang="ja-JP" sz="2000" dirty="0">
              <a:solidFill>
                <a:srgbClr val="00B050"/>
              </a:solidFill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41949395-8F03-45C0-96BC-D454750DAE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3" y="6334780"/>
            <a:ext cx="467628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タクシーに関するデータや独自に収集したデータを多角的に</a:t>
            </a:r>
            <a:endParaRPr kumimoji="0" lang="en-US" altLang="ja-JP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分析し、未来の生活をよりよくする提案を募集する。</a:t>
            </a:r>
            <a:r>
              <a:rPr kumimoji="0" lang="ja-JP" altLang="ja-JP" sz="1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</a:rPr>
              <a:t> </a:t>
            </a:r>
            <a:endParaRPr kumimoji="0" lang="ja-JP" altLang="ja-JP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5B7C43F7-F06D-4CE8-A754-278F9A456387}"/>
              </a:ext>
            </a:extLst>
          </p:cNvPr>
          <p:cNvSpPr/>
          <p:nvPr/>
        </p:nvSpPr>
        <p:spPr>
          <a:xfrm>
            <a:off x="299677" y="5650256"/>
            <a:ext cx="4778436" cy="116932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80546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320441"/>
            <a:ext cx="8348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中高生・スポーツデータ解析</a:t>
            </a:r>
            <a:endParaRPr kumimoji="1" lang="en-US" altLang="ja-JP" sz="4400" dirty="0"/>
          </a:p>
          <a:p>
            <a:r>
              <a:rPr kumimoji="1" lang="ja-JP" altLang="en-US" sz="4400" dirty="0"/>
              <a:t>コンペティション（日本統計学会）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299" y="6238174"/>
            <a:ext cx="824777" cy="4976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BF9AEB-0E1B-4A2D-916A-2C8CE44051ED}"/>
              </a:ext>
            </a:extLst>
          </p:cNvPr>
          <p:cNvSpPr txBox="1"/>
          <p:nvPr/>
        </p:nvSpPr>
        <p:spPr>
          <a:xfrm>
            <a:off x="4633475" y="1703513"/>
            <a:ext cx="39662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/>
              <a:t>2019</a:t>
            </a:r>
            <a:r>
              <a:rPr kumimoji="1" lang="ja-JP" altLang="en-US" sz="3000" dirty="0"/>
              <a:t>年度　</a:t>
            </a:r>
            <a:endParaRPr kumimoji="1" lang="en-US" altLang="ja-JP" sz="3000" dirty="0"/>
          </a:p>
          <a:p>
            <a:r>
              <a:rPr kumimoji="1" lang="ja-JP" altLang="en-US" sz="3000" dirty="0"/>
              <a:t>　最優秀賞（全国１位）</a:t>
            </a:r>
            <a:endParaRPr kumimoji="1" lang="en-US" altLang="ja-JP" sz="30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FC4C83-EAAB-48C6-B4A3-EB6A2CB8609A}"/>
              </a:ext>
            </a:extLst>
          </p:cNvPr>
          <p:cNvSpPr txBox="1"/>
          <p:nvPr/>
        </p:nvSpPr>
        <p:spPr>
          <a:xfrm>
            <a:off x="244611" y="5803909"/>
            <a:ext cx="58565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/>
              <a:t>2020</a:t>
            </a:r>
            <a:r>
              <a:rPr kumimoji="1" lang="ja-JP" altLang="en-US" sz="3000" dirty="0"/>
              <a:t>年度　敢闘賞（全国５位相当）</a:t>
            </a:r>
            <a:endParaRPr kumimoji="1" lang="en-US" altLang="ja-JP" sz="3000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E5F3D652-5054-4950-9AF1-580D87C444B1}"/>
              </a:ext>
            </a:extLst>
          </p:cNvPr>
          <p:cNvSpPr txBox="1"/>
          <p:nvPr/>
        </p:nvSpPr>
        <p:spPr>
          <a:xfrm>
            <a:off x="244611" y="1724560"/>
            <a:ext cx="42345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000" dirty="0"/>
              <a:t>2018</a:t>
            </a:r>
            <a:r>
              <a:rPr kumimoji="1" lang="ja-JP" altLang="en-US" sz="3000" dirty="0"/>
              <a:t>年度</a:t>
            </a:r>
            <a:endParaRPr kumimoji="1" lang="en-US" altLang="ja-JP" sz="3000" dirty="0"/>
          </a:p>
          <a:p>
            <a:r>
              <a:rPr kumimoji="1" lang="ja-JP" altLang="en-US" sz="3000" dirty="0"/>
              <a:t>　敢闘賞（全国５位相当）</a:t>
            </a:r>
            <a:endParaRPr kumimoji="1" lang="en-US" altLang="ja-JP" sz="30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3DEE9C8-B1A1-4561-8E65-3BDEB761BB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475" y="2679357"/>
            <a:ext cx="4351239" cy="3055396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C773E524-5077-4885-8B0B-0A1C8AAEFE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821" y="2663989"/>
            <a:ext cx="4310179" cy="305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322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320441"/>
            <a:ext cx="8348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社会共創コンテスト</a:t>
            </a:r>
            <a:endParaRPr kumimoji="1" lang="en-US" altLang="ja-JP" sz="4400" dirty="0"/>
          </a:p>
          <a:p>
            <a:r>
              <a:rPr kumimoji="1" lang="ja-JP" altLang="en-US" sz="4400" dirty="0"/>
              <a:t>　（愛媛大学　伊予銀行）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9" y="6320496"/>
            <a:ext cx="824777" cy="4976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BF9AEB-0E1B-4A2D-916A-2C8CE44051ED}"/>
              </a:ext>
            </a:extLst>
          </p:cNvPr>
          <p:cNvSpPr txBox="1"/>
          <p:nvPr/>
        </p:nvSpPr>
        <p:spPr>
          <a:xfrm>
            <a:off x="587829" y="1837500"/>
            <a:ext cx="8348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2019</a:t>
            </a:r>
            <a:r>
              <a:rPr kumimoji="1" lang="ja-JP" altLang="en-US" sz="3600" dirty="0"/>
              <a:t>年度　研究・探究部門　準ブランプリ</a:t>
            </a:r>
            <a:endParaRPr kumimoji="1" lang="en-US" altLang="ja-JP" sz="36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FC4C83-EAAB-48C6-B4A3-EB6A2CB8609A}"/>
              </a:ext>
            </a:extLst>
          </p:cNvPr>
          <p:cNvSpPr txBox="1"/>
          <p:nvPr/>
        </p:nvSpPr>
        <p:spPr>
          <a:xfrm>
            <a:off x="587829" y="2483831"/>
            <a:ext cx="796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2020</a:t>
            </a:r>
            <a:r>
              <a:rPr kumimoji="1" lang="ja-JP" altLang="en-US" sz="3600" dirty="0"/>
              <a:t>年度　地域課題部門　  奨励賞</a:t>
            </a:r>
            <a:endParaRPr kumimoji="1" lang="en-US" altLang="ja-JP" sz="3600" dirty="0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883B06B9-E944-4980-9AA7-FE633B907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814" y="3130162"/>
            <a:ext cx="6726779" cy="358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43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320441"/>
            <a:ext cx="83482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dirty="0" err="1"/>
              <a:t>WiDS</a:t>
            </a:r>
            <a:r>
              <a:rPr kumimoji="1" lang="en-US" altLang="ja-JP" sz="4400" dirty="0"/>
              <a:t> HIROSHIMA </a:t>
            </a:r>
            <a:r>
              <a:rPr kumimoji="1" lang="ja-JP" altLang="en-US" sz="4400" dirty="0"/>
              <a:t>アイデアソン</a:t>
            </a:r>
            <a:endParaRPr kumimoji="1" lang="en-US" altLang="ja-JP" sz="4400" dirty="0"/>
          </a:p>
          <a:p>
            <a:r>
              <a:rPr kumimoji="1" lang="ja-JP" altLang="en-US" sz="4000" dirty="0"/>
              <a:t>（広島県　広島大学　など）</a:t>
            </a:r>
            <a:endParaRPr kumimoji="1" lang="en-US" altLang="ja-JP" sz="40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9" y="6320496"/>
            <a:ext cx="824777" cy="4976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BF9AEB-0E1B-4A2D-916A-2C8CE44051ED}"/>
              </a:ext>
            </a:extLst>
          </p:cNvPr>
          <p:cNvSpPr txBox="1"/>
          <p:nvPr/>
        </p:nvSpPr>
        <p:spPr>
          <a:xfrm>
            <a:off x="541726" y="2085513"/>
            <a:ext cx="3320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2020</a:t>
            </a:r>
            <a:r>
              <a:rPr kumimoji="1" lang="ja-JP" altLang="en-US" sz="3600" dirty="0"/>
              <a:t>年　優勝</a:t>
            </a:r>
            <a:endParaRPr kumimoji="1" lang="en-US" altLang="ja-JP" sz="3600" dirty="0"/>
          </a:p>
          <a:p>
            <a:r>
              <a:rPr kumimoji="1" lang="ja-JP" altLang="en-US" sz="2800" dirty="0"/>
              <a:t>「新たなる災害対策」</a:t>
            </a:r>
            <a:endParaRPr kumimoji="1" lang="en-US" altLang="ja-JP" sz="28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FC4C83-EAAB-48C6-B4A3-EB6A2CB8609A}"/>
              </a:ext>
            </a:extLst>
          </p:cNvPr>
          <p:cNvSpPr txBox="1"/>
          <p:nvPr/>
        </p:nvSpPr>
        <p:spPr>
          <a:xfrm>
            <a:off x="4492572" y="2106272"/>
            <a:ext cx="4589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2021</a:t>
            </a:r>
            <a:r>
              <a:rPr kumimoji="1" lang="ja-JP" altLang="en-US" sz="3600" dirty="0"/>
              <a:t>年　準優勝　</a:t>
            </a:r>
            <a:endParaRPr kumimoji="1" lang="en-US" altLang="ja-JP" sz="3600" dirty="0"/>
          </a:p>
          <a:p>
            <a:r>
              <a:rPr kumimoji="1" lang="ja-JP" altLang="en-US" sz="2400" dirty="0"/>
              <a:t>「データサイエンスとヘルスケア 」　</a:t>
            </a:r>
            <a:endParaRPr kumimoji="1" lang="en-US" altLang="ja-JP" sz="2400" dirty="0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4262D74A-B53D-43A9-8CC5-1FD21F931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898" y="958170"/>
            <a:ext cx="2186512" cy="1208335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E38B9BB-A643-429C-8859-9F963FBAC1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5052" y="3093575"/>
            <a:ext cx="4280983" cy="215726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AB05C04D-BE32-4D09-B713-1CD35FFF7D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225" y="3116627"/>
            <a:ext cx="4091092" cy="2736377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B9D0F61-8A9F-4761-9200-82FAA50B18CF}"/>
              </a:ext>
            </a:extLst>
          </p:cNvPr>
          <p:cNvSpPr txBox="1"/>
          <p:nvPr/>
        </p:nvSpPr>
        <p:spPr>
          <a:xfrm>
            <a:off x="4520721" y="5404519"/>
            <a:ext cx="45895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2021</a:t>
            </a:r>
            <a:r>
              <a:rPr kumimoji="1" lang="ja-JP" altLang="en-US" sz="3600" dirty="0"/>
              <a:t>年　３位</a:t>
            </a:r>
            <a:endParaRPr kumimoji="1" lang="en-US" altLang="ja-JP" sz="3600" dirty="0"/>
          </a:p>
          <a:p>
            <a:r>
              <a:rPr kumimoji="1" lang="ja-JP" altLang="en-US" sz="2400" dirty="0"/>
              <a:t>「データサイエンスとヘルスケア 」　</a:t>
            </a:r>
            <a:endParaRPr kumimoji="1" lang="en-US" altLang="ja-JP" sz="2400" dirty="0"/>
          </a:p>
        </p:txBody>
      </p:sp>
    </p:spTree>
    <p:extLst>
      <p:ext uri="{BB962C8B-B14F-4D97-AF65-F5344CB8AC3E}">
        <p14:creationId xmlns:p14="http://schemas.microsoft.com/office/powerpoint/2010/main" val="1925988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16" y="868747"/>
            <a:ext cx="966788" cy="58329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482927" y="779806"/>
            <a:ext cx="7478691" cy="7130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３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目的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《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育成したい資質・能力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》</a:t>
            </a:r>
            <a:endParaRPr kumimoji="1" lang="ja-JP" altLang="en-US" sz="3200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406564" y="1882300"/>
            <a:ext cx="2569578" cy="442128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3217839" y="1871614"/>
            <a:ext cx="2569578" cy="4428237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6015632" y="1871614"/>
            <a:ext cx="2569578" cy="4428238"/>
          </a:xfrm>
          <a:prstGeom prst="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93541" y="1900681"/>
            <a:ext cx="2569577" cy="680471"/>
          </a:xfrm>
          <a:prstGeom prst="rect">
            <a:avLst/>
          </a:prstGeom>
          <a:solidFill>
            <a:srgbClr val="33CC33">
              <a:alpha val="18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新時代対応型</a:t>
            </a:r>
            <a:endParaRPr lang="en-US" altLang="ja-JP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課題発見・解決能力</a:t>
            </a:r>
          </a:p>
        </p:txBody>
      </p:sp>
      <p:sp>
        <p:nvSpPr>
          <p:cNvPr id="12" name="正方形/長方形 11"/>
          <p:cNvSpPr/>
          <p:nvPr/>
        </p:nvSpPr>
        <p:spPr>
          <a:xfrm>
            <a:off x="3217838" y="1902871"/>
            <a:ext cx="2569579" cy="643556"/>
          </a:xfrm>
          <a:prstGeom prst="rect">
            <a:avLst/>
          </a:prstGeom>
          <a:solidFill>
            <a:srgbClr val="FF9900">
              <a:alpha val="18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spc="-1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先進的</a:t>
            </a:r>
            <a:endParaRPr lang="en-US" altLang="ja-JP" sz="2000" spc="-1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000" spc="-1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課題発見・解決能力</a:t>
            </a:r>
          </a:p>
        </p:txBody>
      </p:sp>
      <p:sp>
        <p:nvSpPr>
          <p:cNvPr id="13" name="正方形/長方形 12"/>
          <p:cNvSpPr/>
          <p:nvPr/>
        </p:nvSpPr>
        <p:spPr>
          <a:xfrm>
            <a:off x="6042137" y="1886919"/>
            <a:ext cx="2556554" cy="682657"/>
          </a:xfrm>
          <a:prstGeom prst="rect">
            <a:avLst/>
          </a:prstGeom>
          <a:solidFill>
            <a:srgbClr val="CC99FF">
              <a:alpha val="18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spc="-1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地域貢献・社会還元能力</a:t>
            </a:r>
          </a:p>
        </p:txBody>
      </p:sp>
      <p:sp>
        <p:nvSpPr>
          <p:cNvPr id="14" name="角丸四角形 13"/>
          <p:cNvSpPr/>
          <p:nvPr/>
        </p:nvSpPr>
        <p:spPr>
          <a:xfrm>
            <a:off x="463713" y="2813537"/>
            <a:ext cx="2484000" cy="72000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産学連携型課題研究</a:t>
            </a:r>
            <a:endParaRPr lang="ja-JP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（データサイエンス）</a:t>
            </a:r>
            <a:endParaRPr kumimoji="1" lang="ja-JP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636608" y="3516541"/>
            <a:ext cx="324091" cy="154159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946634" y="3588936"/>
            <a:ext cx="1761849" cy="127603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学校設定科目</a:t>
            </a:r>
            <a:endParaRPr kumimoji="1" lang="en-US" altLang="ja-JP" sz="20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データサイエンス</a:t>
            </a:r>
            <a:r>
              <a:rPr kumimoji="1"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ＤＳ）</a:t>
            </a:r>
            <a:endParaRPr kumimoji="1" lang="ja-JP" altLang="en-US" sz="20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1216" y="5069059"/>
            <a:ext cx="2394755" cy="1077218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Generalist</a:t>
            </a:r>
          </a:p>
          <a:p>
            <a:pPr algn="ctr"/>
            <a:endParaRPr kumimoji="1" lang="ja-JP" altLang="en-US" sz="3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562329" y="5642394"/>
            <a:ext cx="2232000" cy="468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データ利活用人材の育成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3266927" y="2790388"/>
            <a:ext cx="2484000" cy="720000"/>
          </a:xfrm>
          <a:prstGeom prst="roundRect">
            <a:avLst/>
          </a:prstGeom>
          <a:solidFill>
            <a:srgbClr val="FF66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</a:t>
            </a:r>
            <a:r>
              <a:rPr kumimoji="1"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大学接続型課題研究</a:t>
            </a:r>
            <a:endParaRPr kumimoji="1" lang="en-US" altLang="ja-JP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（高いレベルでの課題研究）</a:t>
            </a:r>
            <a:endParaRPr kumimoji="1" lang="ja-JP" altLang="en-US" sz="1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3" name="下矢印 22"/>
          <p:cNvSpPr/>
          <p:nvPr/>
        </p:nvSpPr>
        <p:spPr>
          <a:xfrm>
            <a:off x="3353451" y="3520561"/>
            <a:ext cx="324091" cy="154159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/>
          <p:cNvSpPr/>
          <p:nvPr/>
        </p:nvSpPr>
        <p:spPr>
          <a:xfrm>
            <a:off x="3665319" y="3570650"/>
            <a:ext cx="1990700" cy="127603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○ＭＧＰ</a:t>
            </a:r>
            <a:endParaRPr kumimoji="1" lang="en-US" altLang="ja-JP" sz="20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○スーパーサイ</a:t>
            </a:r>
            <a:endParaRPr kumimoji="1" lang="en-US" altLang="ja-JP" sz="20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エンス</a:t>
            </a:r>
            <a:endParaRPr kumimoji="1" lang="en-US" altLang="ja-JP" sz="20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　　　　など</a:t>
            </a: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3353451" y="5069058"/>
            <a:ext cx="2302568" cy="1080000"/>
          </a:xfrm>
          <a:prstGeom prst="rect">
            <a:avLst/>
          </a:prstGeom>
          <a:solidFill>
            <a:srgbClr val="FF990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Specialist</a:t>
            </a:r>
          </a:p>
          <a:p>
            <a:pPr algn="ctr"/>
            <a:endParaRPr kumimoji="1" lang="en-US" altLang="ja-JP" sz="28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3414670" y="5642394"/>
            <a:ext cx="2206763" cy="468000"/>
          </a:xfrm>
          <a:prstGeom prst="roundRect">
            <a:avLst/>
          </a:prstGeom>
          <a:ln>
            <a:solidFill>
              <a:srgbClr val="FFCC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spc="-4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ハイレベル科学技術人材の育成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6065286" y="2785398"/>
            <a:ext cx="2484000" cy="720000"/>
          </a:xfrm>
          <a:prstGeom prst="roundRect">
            <a:avLst/>
          </a:prstGeom>
          <a:solidFill>
            <a:srgbClr val="9966F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  </a:t>
            </a:r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課題研究指導のための</a:t>
            </a:r>
            <a:endParaRPr lang="en-US" altLang="ja-JP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ネットワーク構築</a:t>
            </a:r>
            <a:endParaRPr kumimoji="1" lang="ja-JP" altLang="en-U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32" name="下矢印 31"/>
          <p:cNvSpPr/>
          <p:nvPr/>
        </p:nvSpPr>
        <p:spPr>
          <a:xfrm>
            <a:off x="6088594" y="3516973"/>
            <a:ext cx="324091" cy="1552738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/>
          <p:cNvSpPr/>
          <p:nvPr/>
        </p:nvSpPr>
        <p:spPr>
          <a:xfrm>
            <a:off x="6379206" y="3545619"/>
            <a:ext cx="2100588" cy="133626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</a:t>
            </a:r>
            <a:r>
              <a:rPr kumimoji="1" lang="ja-JP" altLang="en-US" sz="1200" b="1" dirty="0" err="1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え</a:t>
            </a:r>
            <a:r>
              <a: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ひめ課題研究支援　　</a:t>
            </a:r>
            <a:endParaRPr kumimoji="1" lang="en-US" altLang="ja-JP" sz="12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ネットワーク</a:t>
            </a:r>
          </a:p>
          <a:p>
            <a:r>
              <a: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・課題研究スキルアップ</a:t>
            </a:r>
            <a:endParaRPr kumimoji="1" lang="en-US" altLang="ja-JP" sz="12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研修</a:t>
            </a:r>
            <a:endParaRPr kumimoji="1" lang="en-US" altLang="ja-JP" sz="12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・高校生アドバンストサ</a:t>
            </a:r>
            <a:endParaRPr kumimoji="1" lang="en-US" altLang="ja-JP" sz="12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r>
              <a: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　イエンスチャレンジ</a:t>
            </a:r>
            <a:endParaRPr kumimoji="1" lang="en-US" altLang="ja-JP" sz="12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r"/>
            <a:r>
              <a:rPr kumimoji="1" lang="ja-JP" altLang="en-US" sz="12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など</a:t>
            </a:r>
          </a:p>
        </p:txBody>
      </p:sp>
      <p:sp>
        <p:nvSpPr>
          <p:cNvPr id="34" name="テキスト ボックス 33"/>
          <p:cNvSpPr txBox="1"/>
          <p:nvPr/>
        </p:nvSpPr>
        <p:spPr>
          <a:xfrm>
            <a:off x="6088594" y="5093354"/>
            <a:ext cx="2373292" cy="1046440"/>
          </a:xfrm>
          <a:prstGeom prst="rect">
            <a:avLst/>
          </a:prstGeom>
          <a:solidFill>
            <a:srgbClr val="CC66FF"/>
          </a:solidFill>
          <a:ln w="3810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ja-JP" sz="3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Leadership</a:t>
            </a:r>
            <a:endParaRPr kumimoji="1" lang="en-US" altLang="ja-JP" sz="30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endParaRPr lang="en-US" altLang="ja-JP" sz="3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6194056" y="5653122"/>
            <a:ext cx="2196000" cy="468000"/>
          </a:xfrm>
          <a:prstGeom prst="roundRect">
            <a:avLst/>
          </a:prstGeom>
          <a:ln>
            <a:solidFill>
              <a:srgbClr val="CC99FF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地域の理数教育レベルアップ</a:t>
            </a:r>
          </a:p>
        </p:txBody>
      </p:sp>
    </p:spTree>
    <p:extLst>
      <p:ext uri="{BB962C8B-B14F-4D97-AF65-F5344CB8AC3E}">
        <p14:creationId xmlns:p14="http://schemas.microsoft.com/office/powerpoint/2010/main" val="1746932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320441"/>
            <a:ext cx="8348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「科学の芽」賞</a:t>
            </a:r>
            <a:endParaRPr kumimoji="1" lang="en-US" altLang="ja-JP" sz="4400" dirty="0"/>
          </a:p>
          <a:p>
            <a:r>
              <a:rPr kumimoji="1" lang="ja-JP" altLang="en-US" sz="4400" dirty="0"/>
              <a:t>　（筑波大学）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9" y="6320496"/>
            <a:ext cx="824777" cy="4976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BF9AEB-0E1B-4A2D-916A-2C8CE44051ED}"/>
              </a:ext>
            </a:extLst>
          </p:cNvPr>
          <p:cNvSpPr txBox="1"/>
          <p:nvPr/>
        </p:nvSpPr>
        <p:spPr>
          <a:xfrm>
            <a:off x="895191" y="2829036"/>
            <a:ext cx="4244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2019</a:t>
            </a:r>
            <a:r>
              <a:rPr kumimoji="1" lang="ja-JP" altLang="en-US" sz="4000" dirty="0"/>
              <a:t>年度　努力賞</a:t>
            </a:r>
            <a:endParaRPr kumimoji="1" lang="en-US" altLang="ja-JP" sz="4000" dirty="0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3EE11FF0-3485-4166-8F59-82AF4D1ED0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3174" y="934545"/>
            <a:ext cx="3795469" cy="5385951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E946DF-E0B5-4881-BE08-2379E9C84500}"/>
              </a:ext>
            </a:extLst>
          </p:cNvPr>
          <p:cNvSpPr txBox="1"/>
          <p:nvPr/>
        </p:nvSpPr>
        <p:spPr>
          <a:xfrm>
            <a:off x="5139733" y="335830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</a:rPr>
              <a:t>（昨年度）</a:t>
            </a:r>
            <a:endParaRPr kumimoji="1" lang="en-US" altLang="ja-JP" sz="4000" dirty="0">
              <a:solidFill>
                <a:srgbClr val="FF0000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7FA89D-E750-4F48-A93B-4C20D1E22CAD}"/>
              </a:ext>
            </a:extLst>
          </p:cNvPr>
          <p:cNvSpPr txBox="1"/>
          <p:nvPr/>
        </p:nvSpPr>
        <p:spPr>
          <a:xfrm>
            <a:off x="593136" y="203724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000099"/>
                </a:solidFill>
              </a:rPr>
              <a:t>（普通科）</a:t>
            </a:r>
            <a:endParaRPr kumimoji="1" lang="en-US" altLang="ja-JP" sz="40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783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320441"/>
            <a:ext cx="83482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b="0" i="0" dirty="0">
                <a:solidFill>
                  <a:srgbClr val="333333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愛媛県児童生徒理科研究作品</a:t>
            </a:r>
            <a:endParaRPr kumimoji="1" lang="en-US" altLang="ja-JP" sz="44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kumimoji="1" lang="ja-JP" altLang="en-US" sz="4400" dirty="0"/>
              <a:t>　</a:t>
            </a:r>
            <a:r>
              <a:rPr kumimoji="1" lang="ja-JP" altLang="en-US" sz="3600" dirty="0"/>
              <a:t>（愛媛県教育委員会）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9" y="6320496"/>
            <a:ext cx="824777" cy="497615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47FA89D-E750-4F48-A93B-4C20D1E22CAD}"/>
              </a:ext>
            </a:extLst>
          </p:cNvPr>
          <p:cNvSpPr txBox="1"/>
          <p:nvPr/>
        </p:nvSpPr>
        <p:spPr>
          <a:xfrm>
            <a:off x="593136" y="203724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rgbClr val="000099"/>
                </a:solidFill>
              </a:rPr>
              <a:t>（普通科）</a:t>
            </a:r>
            <a:endParaRPr kumimoji="1" lang="en-US" altLang="ja-JP" sz="4000" dirty="0">
              <a:solidFill>
                <a:srgbClr val="000099"/>
              </a:solidFill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A4FCDBE-B274-49F3-B158-CC2DC14DFD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7955" y="1902118"/>
            <a:ext cx="4065792" cy="4028964"/>
          </a:xfrm>
          <a:prstGeom prst="rect">
            <a:avLst/>
          </a:prstGeom>
        </p:spPr>
      </p:pic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4ACB96C-2A6A-4CFA-867A-E8E4649FDA12}"/>
              </a:ext>
            </a:extLst>
          </p:cNvPr>
          <p:cNvSpPr txBox="1"/>
          <p:nvPr/>
        </p:nvSpPr>
        <p:spPr>
          <a:xfrm>
            <a:off x="895191" y="2821391"/>
            <a:ext cx="42445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000" dirty="0"/>
              <a:t>2020</a:t>
            </a:r>
            <a:r>
              <a:rPr kumimoji="1" lang="ja-JP" altLang="en-US" sz="4000" dirty="0"/>
              <a:t>年度　</a:t>
            </a:r>
            <a:endParaRPr kumimoji="1" lang="en-US" altLang="ja-JP" sz="4000" dirty="0"/>
          </a:p>
          <a:p>
            <a:r>
              <a:rPr kumimoji="1" lang="ja-JP" altLang="en-US" sz="4000" dirty="0"/>
              <a:t>　努力賞　６作品</a:t>
            </a:r>
            <a:endParaRPr kumimoji="1" lang="en-US" altLang="ja-JP" sz="4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4E946DF-E0B5-4881-BE08-2379E9C84500}"/>
              </a:ext>
            </a:extLst>
          </p:cNvPr>
          <p:cNvSpPr txBox="1"/>
          <p:nvPr/>
        </p:nvSpPr>
        <p:spPr>
          <a:xfrm>
            <a:off x="6231380" y="1744857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dirty="0">
                <a:solidFill>
                  <a:srgbClr val="FF0000"/>
                </a:solidFill>
              </a:rPr>
              <a:t>（昨年度）</a:t>
            </a:r>
            <a:endParaRPr kumimoji="1" lang="en-US" altLang="ja-JP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9410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905558"/>
            <a:ext cx="8348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今後の予定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9" y="6320496"/>
            <a:ext cx="824777" cy="49761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9BF9AEB-0E1B-4A2D-916A-2C8CE44051ED}"/>
              </a:ext>
            </a:extLst>
          </p:cNvPr>
          <p:cNvSpPr txBox="1"/>
          <p:nvPr/>
        </p:nvSpPr>
        <p:spPr>
          <a:xfrm>
            <a:off x="640727" y="1691503"/>
            <a:ext cx="855706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400" dirty="0"/>
              <a:t>４ 月　　　    オリエンテーション，分野希望調査</a:t>
            </a:r>
            <a:endParaRPr kumimoji="1" lang="en-US" altLang="ja-JP" sz="3400" dirty="0"/>
          </a:p>
          <a:p>
            <a:r>
              <a:rPr kumimoji="1" lang="ja-JP" altLang="en-US" sz="3400" dirty="0"/>
              <a:t>　　　 　　　   </a:t>
            </a:r>
            <a:r>
              <a:rPr kumimoji="1" lang="en-US" altLang="ja-JP" sz="3400" dirty="0"/>
              <a:t>PPDAC</a:t>
            </a:r>
            <a:r>
              <a:rPr kumimoji="1" lang="ja-JP" altLang="en-US" sz="3400" dirty="0"/>
              <a:t>サイクル，</a:t>
            </a:r>
            <a:r>
              <a:rPr kumimoji="1" lang="en-US" altLang="ja-JP" sz="3400" dirty="0"/>
              <a:t>e-Stat</a:t>
            </a:r>
            <a:r>
              <a:rPr kumimoji="1" lang="ja-JP" altLang="en-US" sz="3400" dirty="0"/>
              <a:t>の使い方</a:t>
            </a:r>
            <a:endParaRPr kumimoji="1" lang="en-US" altLang="ja-JP" sz="3400" dirty="0"/>
          </a:p>
          <a:p>
            <a:r>
              <a:rPr kumimoji="1" lang="ja-JP" altLang="en-US" sz="3400" dirty="0"/>
              <a:t>５ 月～　　   分野決定，研究班決め</a:t>
            </a:r>
            <a:endParaRPr kumimoji="1" lang="en-US" altLang="ja-JP" sz="3400" dirty="0"/>
          </a:p>
          <a:p>
            <a:r>
              <a:rPr kumimoji="1" lang="ja-JP" altLang="en-US" sz="3400" dirty="0"/>
              <a:t>　　　　　　　 研究テーマ決め，課題研究開始</a:t>
            </a:r>
            <a:endParaRPr kumimoji="1" lang="en-US" altLang="ja-JP" sz="3400" dirty="0"/>
          </a:p>
          <a:p>
            <a:r>
              <a:rPr kumimoji="1" lang="en-US" altLang="ja-JP" sz="3400" dirty="0"/>
              <a:t>10</a:t>
            </a:r>
            <a:r>
              <a:rPr kumimoji="1" lang="ja-JP" altLang="en-US" sz="3400" dirty="0"/>
              <a:t>月上旬　 中間発表（プレゼンテーション）</a:t>
            </a:r>
            <a:endParaRPr kumimoji="1" lang="en-US" altLang="ja-JP" sz="3400" dirty="0"/>
          </a:p>
          <a:p>
            <a:r>
              <a:rPr kumimoji="1" lang="ja-JP" altLang="en-US" sz="3400" dirty="0"/>
              <a:t>１ 月下旬　 最終発表（ポスター）</a:t>
            </a:r>
            <a:endParaRPr kumimoji="1" lang="en-US" altLang="ja-JP" sz="3400" dirty="0"/>
          </a:p>
          <a:p>
            <a:r>
              <a:rPr kumimoji="1" lang="ja-JP" altLang="en-US" sz="3400" dirty="0"/>
              <a:t>１ 月下旬～論文作成（</a:t>
            </a:r>
            <a:r>
              <a:rPr kumimoji="1" lang="en-US" altLang="ja-JP" sz="3400" dirty="0"/>
              <a:t>A4</a:t>
            </a:r>
            <a:r>
              <a:rPr kumimoji="1" lang="ja-JP" altLang="en-US" sz="3400" dirty="0"/>
              <a:t>用紙４枚）</a:t>
            </a:r>
            <a:endParaRPr kumimoji="1" lang="en-US" altLang="ja-JP" sz="3400" dirty="0"/>
          </a:p>
          <a:p>
            <a:r>
              <a:rPr kumimoji="1" lang="ja-JP" altLang="en-US" sz="3400" dirty="0"/>
              <a:t>３ 月上旬　  </a:t>
            </a:r>
            <a:r>
              <a:rPr kumimoji="1" lang="en-US" altLang="ja-JP" sz="3400" dirty="0"/>
              <a:t>SSH</a:t>
            </a:r>
            <a:r>
              <a:rPr kumimoji="1" lang="ja-JP" altLang="en-US" sz="3400" dirty="0"/>
              <a:t>研究成果報告会，論文完成</a:t>
            </a:r>
            <a:endParaRPr kumimoji="1" lang="en-US" altLang="ja-JP" sz="3400" dirty="0"/>
          </a:p>
          <a:p>
            <a:r>
              <a:rPr kumimoji="1" lang="ja-JP" altLang="en-US" sz="3200" dirty="0">
                <a:solidFill>
                  <a:srgbClr val="FF0000"/>
                </a:solidFill>
              </a:rPr>
              <a:t>（３年生　論文</a:t>
            </a:r>
            <a:r>
              <a:rPr kumimoji="1" lang="en-US" altLang="ja-JP" sz="3200" dirty="0">
                <a:solidFill>
                  <a:srgbClr val="FF0000"/>
                </a:solidFill>
              </a:rPr>
              <a:t>A4</a:t>
            </a:r>
            <a:r>
              <a:rPr kumimoji="1" lang="ja-JP" altLang="en-US" sz="3200" dirty="0">
                <a:solidFill>
                  <a:srgbClr val="FF0000"/>
                </a:solidFill>
              </a:rPr>
              <a:t>用紙</a:t>
            </a:r>
            <a:r>
              <a:rPr kumimoji="1" lang="en-US" altLang="ja-JP" sz="3200" dirty="0">
                <a:solidFill>
                  <a:srgbClr val="FF0000"/>
                </a:solidFill>
              </a:rPr>
              <a:t>10</a:t>
            </a:r>
            <a:r>
              <a:rPr kumimoji="1" lang="ja-JP" altLang="en-US" sz="3200" dirty="0">
                <a:solidFill>
                  <a:srgbClr val="FF0000"/>
                </a:solidFill>
              </a:rPr>
              <a:t>枚　論文コンテスト応募）</a:t>
            </a:r>
            <a:endParaRPr kumimoji="1" lang="en-US" altLang="ja-JP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48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733826" y="905558"/>
            <a:ext cx="83482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/>
              <a:t>希望分野調査</a:t>
            </a:r>
            <a:endParaRPr kumimoji="1" lang="en-US" altLang="ja-JP" sz="440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1309" y="6320496"/>
            <a:ext cx="824777" cy="4976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6CC74D4-56F8-40C1-81C9-2ABFCEA73D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519" y="1732486"/>
            <a:ext cx="4566161" cy="461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37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16" y="6110394"/>
            <a:ext cx="966788" cy="583295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86225" y="779042"/>
            <a:ext cx="7478691" cy="7130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４</a:t>
            </a:r>
            <a:r>
              <a:rPr kumimoji="1" lang="en-US" altLang="ja-JP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r>
              <a:rPr kumimoji="1" lang="ja-JP" altLang="en-US" sz="32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目標－その１－</a:t>
            </a:r>
          </a:p>
        </p:txBody>
      </p:sp>
      <p:sp>
        <p:nvSpPr>
          <p:cNvPr id="8" name="正方形/長方形 7"/>
          <p:cNvSpPr/>
          <p:nvPr/>
        </p:nvSpPr>
        <p:spPr>
          <a:xfrm>
            <a:off x="406564" y="1882300"/>
            <a:ext cx="2569578" cy="4421284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/>
          <p:cNvSpPr/>
          <p:nvPr/>
        </p:nvSpPr>
        <p:spPr>
          <a:xfrm>
            <a:off x="393541" y="1900681"/>
            <a:ext cx="2569577" cy="680471"/>
          </a:xfrm>
          <a:prstGeom prst="rect">
            <a:avLst/>
          </a:prstGeom>
          <a:solidFill>
            <a:srgbClr val="33CC33">
              <a:alpha val="18000"/>
            </a:srgbClr>
          </a:solidFill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新時代対応型</a:t>
            </a:r>
            <a:endParaRPr lang="en-US" altLang="ja-JP" sz="2000" dirty="0"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000" dirty="0"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課題発見・解決能力</a:t>
            </a:r>
          </a:p>
        </p:txBody>
      </p:sp>
      <p:sp>
        <p:nvSpPr>
          <p:cNvPr id="14" name="角丸四角形 13"/>
          <p:cNvSpPr/>
          <p:nvPr/>
        </p:nvSpPr>
        <p:spPr>
          <a:xfrm>
            <a:off x="463713" y="2813537"/>
            <a:ext cx="2484000" cy="720000"/>
          </a:xfrm>
          <a:prstGeom prst="roundRect">
            <a:avLst/>
          </a:prstGeom>
          <a:solidFill>
            <a:srgbClr val="00B05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産学連携型課題研究</a:t>
            </a:r>
            <a:endParaRPr lang="ja-JP" alt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（データサイエンス）</a:t>
            </a:r>
            <a:endParaRPr kumimoji="1" lang="ja-JP" alt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18" name="下矢印 17"/>
          <p:cNvSpPr/>
          <p:nvPr/>
        </p:nvSpPr>
        <p:spPr>
          <a:xfrm>
            <a:off x="636608" y="3516541"/>
            <a:ext cx="324091" cy="1541595"/>
          </a:xfrm>
          <a:prstGeom prst="down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/>
          <p:cNvSpPr/>
          <p:nvPr/>
        </p:nvSpPr>
        <p:spPr>
          <a:xfrm>
            <a:off x="946634" y="3591550"/>
            <a:ext cx="1761849" cy="127603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学校設定科目</a:t>
            </a:r>
            <a:endParaRPr kumimoji="1" lang="en-US" altLang="ja-JP" sz="20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  <a:p>
            <a:pPr algn="ctr"/>
            <a:r>
              <a:rPr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データサイエンス</a:t>
            </a:r>
            <a:r>
              <a:rPr kumimoji="1"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（</a:t>
            </a:r>
            <a:r>
              <a:rPr lang="ja-JP" altLang="en-US" sz="2000" b="1" dirty="0">
                <a:solidFill>
                  <a:schemeClr val="tx1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ＤＳ）</a:t>
            </a:r>
            <a:endParaRPr kumimoji="1" lang="ja-JP" altLang="en-US" sz="2000" b="1" dirty="0">
              <a:solidFill>
                <a:schemeClr val="tx1"/>
              </a:solidFill>
              <a:latin typeface="ＭＳ ゴシック" panose="020B0609070205080204" pitchFamily="49" charset="-128"/>
              <a:ea typeface="ＭＳ ゴシック" panose="020B0609070205080204" pitchFamily="49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1216" y="5069059"/>
            <a:ext cx="2394755" cy="1077218"/>
          </a:xfrm>
          <a:prstGeom prst="rect">
            <a:avLst/>
          </a:prstGeom>
          <a:solidFill>
            <a:srgbClr val="92D050"/>
          </a:solidFill>
          <a:ln w="2857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kumimoji="1" lang="en-US" altLang="ja-JP" sz="32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Generalist</a:t>
            </a:r>
          </a:p>
          <a:p>
            <a:pPr algn="ctr"/>
            <a:endParaRPr kumimoji="1" lang="ja-JP" altLang="en-US" sz="3200" b="1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21" name="角丸四角形 20"/>
          <p:cNvSpPr/>
          <p:nvPr/>
        </p:nvSpPr>
        <p:spPr>
          <a:xfrm>
            <a:off x="562329" y="5642394"/>
            <a:ext cx="2232000" cy="468000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ゴシック" panose="020B0609070205080204" pitchFamily="49" charset="-128"/>
                <a:ea typeface="ＭＳ ゴシック" panose="020B0609070205080204" pitchFamily="49" charset="-128"/>
              </a:rPr>
              <a:t>データ利活用人材の育成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499658" y="2813537"/>
            <a:ext cx="5174451" cy="3046988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●普通科全生徒で行う学校設定科目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「データサイエンス</a:t>
            </a:r>
            <a:r>
              <a:rPr kumimoji="1" lang="en-US" altLang="ja-JP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(DS)</a:t>
            </a:r>
            <a:r>
              <a:rPr kumimoji="1" lang="ja-JP" altLang="en-US" sz="24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」</a:t>
            </a:r>
            <a:endParaRPr kumimoji="1" lang="en-US" altLang="ja-JP" sz="2400" b="1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　　実施体制の構築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r>
              <a:rPr kumimoji="1" lang="ja-JP" altLang="en-US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●産学との連携した課題研究の実施体制の構築</a:t>
            </a: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200000"/>
              </a:lnSpc>
            </a:pPr>
            <a:endParaRPr kumimoji="1" lang="en-US" altLang="ja-JP" b="1" dirty="0"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右矢印 6"/>
          <p:cNvSpPr/>
          <p:nvPr/>
        </p:nvSpPr>
        <p:spPr>
          <a:xfrm>
            <a:off x="2989165" y="3749040"/>
            <a:ext cx="510493" cy="864524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5780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5A6A80C-9806-4A8F-9C94-C602CA1F2F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9678"/>
            <a:ext cx="9144000" cy="6024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9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E4CE8FD7-1F78-4D31-BC6F-BC5A7FD7F8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74" y="116417"/>
            <a:ext cx="9150805" cy="663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989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55369" y="829114"/>
            <a:ext cx="4837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分野別課題研究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3203FE0-32B2-4BA7-BAAC-716842D60C1E}"/>
              </a:ext>
            </a:extLst>
          </p:cNvPr>
          <p:cNvSpPr txBox="1"/>
          <p:nvPr/>
        </p:nvSpPr>
        <p:spPr>
          <a:xfrm>
            <a:off x="946297" y="1819074"/>
            <a:ext cx="67915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/>
              <a:t>・興味を持っている分野</a:t>
            </a:r>
            <a:endParaRPr kumimoji="1" lang="en-US" altLang="ja-JP" sz="4000" dirty="0"/>
          </a:p>
          <a:p>
            <a:r>
              <a:rPr kumimoji="1" lang="ja-JP" altLang="en-US" sz="4000" dirty="0"/>
              <a:t>・進学を考えている分野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3FD9CE51-6AE2-43B8-B3FD-8575A7621CD7}"/>
              </a:ext>
            </a:extLst>
          </p:cNvPr>
          <p:cNvSpPr txBox="1"/>
          <p:nvPr/>
        </p:nvSpPr>
        <p:spPr>
          <a:xfrm>
            <a:off x="1323774" y="3142513"/>
            <a:ext cx="67915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１．人文科学系</a:t>
            </a:r>
            <a:endParaRPr kumimoji="1" lang="en-US" altLang="ja-JP" sz="3200" dirty="0"/>
          </a:p>
          <a:p>
            <a:r>
              <a:rPr kumimoji="1" lang="ja-JP" altLang="en-US" sz="3200" dirty="0"/>
              <a:t>２．社会科学系</a:t>
            </a:r>
            <a:endParaRPr kumimoji="1" lang="en-US" altLang="ja-JP" sz="3200" dirty="0"/>
          </a:p>
          <a:p>
            <a:r>
              <a:rPr kumimoji="1" lang="ja-JP" altLang="en-US" sz="3200" dirty="0"/>
              <a:t>３．保健・福祉系</a:t>
            </a:r>
            <a:endParaRPr kumimoji="1" lang="en-US" altLang="ja-JP" sz="3200" dirty="0"/>
          </a:p>
          <a:p>
            <a:r>
              <a:rPr kumimoji="1" lang="ja-JP" altLang="en-US" sz="3200" dirty="0"/>
              <a:t>４．自然科学系</a:t>
            </a:r>
            <a:endParaRPr kumimoji="1" lang="en-US" altLang="ja-JP" sz="3200" dirty="0"/>
          </a:p>
          <a:p>
            <a:r>
              <a:rPr kumimoji="1" lang="ja-JP" altLang="en-US" sz="3200" dirty="0"/>
              <a:t>５．情報・統計系</a:t>
            </a:r>
            <a:endParaRPr kumimoji="1" lang="en-US" altLang="ja-JP" sz="3200" dirty="0"/>
          </a:p>
          <a:p>
            <a:r>
              <a:rPr kumimoji="1" lang="ja-JP" altLang="en-US" sz="3200" dirty="0"/>
              <a:t>６．データマーケティング</a:t>
            </a:r>
            <a:endParaRPr kumimoji="1" lang="en-US" altLang="ja-JP" sz="3200" dirty="0"/>
          </a:p>
        </p:txBody>
      </p:sp>
    </p:spTree>
    <p:extLst>
      <p:ext uri="{BB962C8B-B14F-4D97-AF65-F5344CB8AC3E}">
        <p14:creationId xmlns:p14="http://schemas.microsoft.com/office/powerpoint/2010/main" val="233844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40001" y="260496"/>
            <a:ext cx="48370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１．人文科学系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C8E90B-492A-4A38-8C84-50123F138344}"/>
              </a:ext>
            </a:extLst>
          </p:cNvPr>
          <p:cNvSpPr txBox="1"/>
          <p:nvPr/>
        </p:nvSpPr>
        <p:spPr>
          <a:xfrm>
            <a:off x="1617485" y="1158556"/>
            <a:ext cx="4837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（文学・教育・芸術など）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D364FE7-29E3-4B61-BB60-33ED81A2D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68" y="1936722"/>
            <a:ext cx="2881553" cy="416928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A35DB70-94E4-43CC-A167-3398356682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6521" y="1844168"/>
            <a:ext cx="2999970" cy="425769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5F47F04-28D3-45BA-A2A7-2E74AC7605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531" y="1936722"/>
            <a:ext cx="2881553" cy="418066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65BBEAC-F7B1-4AD0-B120-072B958838D5}"/>
              </a:ext>
            </a:extLst>
          </p:cNvPr>
          <p:cNvSpPr txBox="1"/>
          <p:nvPr/>
        </p:nvSpPr>
        <p:spPr>
          <a:xfrm>
            <a:off x="103568" y="6390968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昨年度（現３年生）ポスター</a:t>
            </a:r>
          </a:p>
        </p:txBody>
      </p:sp>
    </p:spTree>
    <p:extLst>
      <p:ext uri="{BB962C8B-B14F-4D97-AF65-F5344CB8AC3E}">
        <p14:creationId xmlns:p14="http://schemas.microsoft.com/office/powerpoint/2010/main" val="33764443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C:\Users\zh220932\Desktop\図3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299" y="61915"/>
            <a:ext cx="966785" cy="68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8" y="6274705"/>
            <a:ext cx="824777" cy="49761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9AE5E7-F794-499C-A7D7-76ADE3C12447}"/>
              </a:ext>
            </a:extLst>
          </p:cNvPr>
          <p:cNvSpPr txBox="1"/>
          <p:nvPr/>
        </p:nvSpPr>
        <p:spPr>
          <a:xfrm>
            <a:off x="841402" y="327559"/>
            <a:ext cx="4660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800" dirty="0"/>
              <a:t>２．社会科学系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0C8E90B-492A-4A38-8C84-50123F138344}"/>
              </a:ext>
            </a:extLst>
          </p:cNvPr>
          <p:cNvSpPr txBox="1"/>
          <p:nvPr/>
        </p:nvSpPr>
        <p:spPr>
          <a:xfrm>
            <a:off x="1732745" y="1158556"/>
            <a:ext cx="7126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/>
              <a:t>（経済・国際・地方創生・防災・観光など）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5ACF7D8-FC38-4AAC-9830-FC6CF5B9F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8122" y="2175030"/>
            <a:ext cx="3028426" cy="414508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B6E9F69-F6AD-4276-83C6-229B0E693B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4406" y="2167345"/>
            <a:ext cx="3005103" cy="4145086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EB49D13-F380-4D16-9380-163019DF89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841" y="2187211"/>
            <a:ext cx="2917566" cy="4048380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47B236A-5F66-4EF8-8D17-8E7E42FC9544}"/>
              </a:ext>
            </a:extLst>
          </p:cNvPr>
          <p:cNvSpPr txBox="1"/>
          <p:nvPr/>
        </p:nvSpPr>
        <p:spPr>
          <a:xfrm>
            <a:off x="6033636" y="1798013"/>
            <a:ext cx="313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>
                <a:solidFill>
                  <a:srgbClr val="FF0000"/>
                </a:solidFill>
              </a:rPr>
              <a:t>全国探究コンテスト</a:t>
            </a:r>
            <a:r>
              <a:rPr kumimoji="1" lang="en-US" altLang="ja-JP" dirty="0">
                <a:solidFill>
                  <a:srgbClr val="FF0000"/>
                </a:solidFill>
              </a:rPr>
              <a:t>2020</a:t>
            </a:r>
            <a:r>
              <a:rPr kumimoji="1" lang="ja-JP" altLang="en-US" dirty="0">
                <a:solidFill>
                  <a:srgbClr val="FF0000"/>
                </a:solidFill>
              </a:rPr>
              <a:t>　入賞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CBF5F04-3590-4AF5-A525-F7EE8F3EE2C0}"/>
              </a:ext>
            </a:extLst>
          </p:cNvPr>
          <p:cNvSpPr txBox="1"/>
          <p:nvPr/>
        </p:nvSpPr>
        <p:spPr>
          <a:xfrm>
            <a:off x="103568" y="6390968"/>
            <a:ext cx="3651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solidFill>
                  <a:srgbClr val="FFFF00"/>
                </a:solidFill>
              </a:rPr>
              <a:t>昨年度（現３年生）ポスター</a:t>
            </a:r>
          </a:p>
        </p:txBody>
      </p:sp>
    </p:spTree>
    <p:extLst>
      <p:ext uri="{BB962C8B-B14F-4D97-AF65-F5344CB8AC3E}">
        <p14:creationId xmlns:p14="http://schemas.microsoft.com/office/powerpoint/2010/main" val="1551868251"/>
      </p:ext>
    </p:extLst>
  </p:cSld>
  <p:clrMapOvr>
    <a:masterClrMapping/>
  </p:clrMapOvr>
</p:sld>
</file>

<file path=ppt/theme/theme1.xml><?xml version="1.0" encoding="utf-8"?>
<a:theme xmlns:a="http://schemas.openxmlformats.org/drawingml/2006/main" name="海/水（004）">
  <a:themeElements>
    <a:clrScheme name="海/水（004） 1">
      <a:dk1>
        <a:srgbClr val="000000"/>
      </a:dk1>
      <a:lt1>
        <a:srgbClr val="FFFFFF"/>
      </a:lt1>
      <a:dk2>
        <a:srgbClr val="CC6600"/>
      </a:dk2>
      <a:lt2>
        <a:srgbClr val="F5B363"/>
      </a:lt2>
      <a:accent1>
        <a:srgbClr val="EB933B"/>
      </a:accent1>
      <a:accent2>
        <a:srgbClr val="F3C917"/>
      </a:accent2>
      <a:accent3>
        <a:srgbClr val="FFFFFF"/>
      </a:accent3>
      <a:accent4>
        <a:srgbClr val="000000"/>
      </a:accent4>
      <a:accent5>
        <a:srgbClr val="F3C8AF"/>
      </a:accent5>
      <a:accent6>
        <a:srgbClr val="DCB614"/>
      </a:accent6>
      <a:hlink>
        <a:srgbClr val="BB9321"/>
      </a:hlink>
      <a:folHlink>
        <a:srgbClr val="F1E785"/>
      </a:folHlink>
    </a:clrScheme>
    <a:fontScheme name="海/水（004）">
      <a:majorFont>
        <a:latin typeface="Gulim"/>
        <a:ea typeface="ＭＳ Ｐゴシック"/>
        <a:cs typeface=""/>
      </a:majorFont>
      <a:minorFont>
        <a:latin typeface="Guli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FF0000"/>
          </a:buClr>
          <a:buSzTx/>
          <a:buFont typeface="Wingdings" panose="05000000000000000000" pitchFamily="2" charset="2"/>
          <a:buNone/>
          <a:tabLst/>
          <a:defRPr kumimoji="0" lang="ko-KR" altLang="ja-JP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FF0000"/>
          </a:buClr>
          <a:buSzTx/>
          <a:buFont typeface="Wingdings" panose="05000000000000000000" pitchFamily="2" charset="2"/>
          <a:buNone/>
          <a:tabLst/>
          <a:defRPr kumimoji="0" lang="ko-KR" altLang="ja-JP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海/水（004） 1">
        <a:dk1>
          <a:srgbClr val="000000"/>
        </a:dk1>
        <a:lt1>
          <a:srgbClr val="FFFFFF"/>
        </a:lt1>
        <a:dk2>
          <a:srgbClr val="CC6600"/>
        </a:dk2>
        <a:lt2>
          <a:srgbClr val="F5B363"/>
        </a:lt2>
        <a:accent1>
          <a:srgbClr val="EB933B"/>
        </a:accent1>
        <a:accent2>
          <a:srgbClr val="F3C917"/>
        </a:accent2>
        <a:accent3>
          <a:srgbClr val="FFFFFF"/>
        </a:accent3>
        <a:accent4>
          <a:srgbClr val="000000"/>
        </a:accent4>
        <a:accent5>
          <a:srgbClr val="F3C8AF"/>
        </a:accent5>
        <a:accent6>
          <a:srgbClr val="DCB614"/>
        </a:accent6>
        <a:hlink>
          <a:srgbClr val="BB9321"/>
        </a:hlink>
        <a:folHlink>
          <a:srgbClr val="F1E7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海/水（004） 2">
        <a:dk1>
          <a:srgbClr val="000000"/>
        </a:dk1>
        <a:lt1>
          <a:srgbClr val="FFFFFF"/>
        </a:lt1>
        <a:dk2>
          <a:srgbClr val="7EA93F"/>
        </a:dk2>
        <a:lt2>
          <a:srgbClr val="C1D078"/>
        </a:lt2>
        <a:accent1>
          <a:srgbClr val="A3BC5E"/>
        </a:accent1>
        <a:accent2>
          <a:srgbClr val="DEA866"/>
        </a:accent2>
        <a:accent3>
          <a:srgbClr val="FFFFFF"/>
        </a:accent3>
        <a:accent4>
          <a:srgbClr val="000000"/>
        </a:accent4>
        <a:accent5>
          <a:srgbClr val="CEDAB6"/>
        </a:accent5>
        <a:accent6>
          <a:srgbClr val="C9985C"/>
        </a:accent6>
        <a:hlink>
          <a:srgbClr val="B65A22"/>
        </a:hlink>
        <a:folHlink>
          <a:srgbClr val="EACB9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海/水（004） 3">
        <a:dk1>
          <a:srgbClr val="000000"/>
        </a:dk1>
        <a:lt1>
          <a:srgbClr val="FFFFFF"/>
        </a:lt1>
        <a:dk2>
          <a:srgbClr val="D56755"/>
        </a:dk2>
        <a:lt2>
          <a:srgbClr val="F6C6C6"/>
        </a:lt2>
        <a:accent1>
          <a:srgbClr val="EC9780"/>
        </a:accent1>
        <a:accent2>
          <a:srgbClr val="ECA958"/>
        </a:accent2>
        <a:accent3>
          <a:srgbClr val="FFFFFF"/>
        </a:accent3>
        <a:accent4>
          <a:srgbClr val="000000"/>
        </a:accent4>
        <a:accent5>
          <a:srgbClr val="F4C9C0"/>
        </a:accent5>
        <a:accent6>
          <a:srgbClr val="D6994F"/>
        </a:accent6>
        <a:hlink>
          <a:srgbClr val="D97131"/>
        </a:hlink>
        <a:folHlink>
          <a:srgbClr val="F7CDA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海/水（004） 4">
        <a:dk1>
          <a:srgbClr val="000000"/>
        </a:dk1>
        <a:lt1>
          <a:srgbClr val="FFFFFF"/>
        </a:lt1>
        <a:dk2>
          <a:srgbClr val="990000"/>
        </a:dk2>
        <a:lt2>
          <a:srgbClr val="FDBDBB"/>
        </a:lt2>
        <a:accent1>
          <a:srgbClr val="DC4E4E"/>
        </a:accent1>
        <a:accent2>
          <a:srgbClr val="5984EF"/>
        </a:accent2>
        <a:accent3>
          <a:srgbClr val="FFFFFF"/>
        </a:accent3>
        <a:accent4>
          <a:srgbClr val="000000"/>
        </a:accent4>
        <a:accent5>
          <a:srgbClr val="EBB2B2"/>
        </a:accent5>
        <a:accent6>
          <a:srgbClr val="5077D9"/>
        </a:accent6>
        <a:hlink>
          <a:srgbClr val="1E44AE"/>
        </a:hlink>
        <a:folHlink>
          <a:srgbClr val="BDD5E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海/水（004） 5">
        <a:dk1>
          <a:srgbClr val="000000"/>
        </a:dk1>
        <a:lt1>
          <a:srgbClr val="FFFFFF"/>
        </a:lt1>
        <a:dk2>
          <a:srgbClr val="1475A6"/>
        </a:dk2>
        <a:lt2>
          <a:srgbClr val="B9D4F7"/>
        </a:lt2>
        <a:accent1>
          <a:srgbClr val="69B0D7"/>
        </a:accent1>
        <a:accent2>
          <a:srgbClr val="51C5BF"/>
        </a:accent2>
        <a:accent3>
          <a:srgbClr val="FFFFFF"/>
        </a:accent3>
        <a:accent4>
          <a:srgbClr val="000000"/>
        </a:accent4>
        <a:accent5>
          <a:srgbClr val="B9D4E8"/>
        </a:accent5>
        <a:accent6>
          <a:srgbClr val="49B2AD"/>
        </a:accent6>
        <a:hlink>
          <a:srgbClr val="2F8C93"/>
        </a:hlink>
        <a:folHlink>
          <a:srgbClr val="9BE7E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海/水（004） 6">
        <a:dk1>
          <a:srgbClr val="000000"/>
        </a:dk1>
        <a:lt1>
          <a:srgbClr val="FFFFFF"/>
        </a:lt1>
        <a:dk2>
          <a:srgbClr val="A60000"/>
        </a:dk2>
        <a:lt2>
          <a:srgbClr val="FDC4C3"/>
        </a:lt2>
        <a:accent1>
          <a:srgbClr val="DB664F"/>
        </a:accent1>
        <a:accent2>
          <a:srgbClr val="76BAD2"/>
        </a:accent2>
        <a:accent3>
          <a:srgbClr val="FFFFFF"/>
        </a:accent3>
        <a:accent4>
          <a:srgbClr val="000000"/>
        </a:accent4>
        <a:accent5>
          <a:srgbClr val="EAB8B2"/>
        </a:accent5>
        <a:accent6>
          <a:srgbClr val="6AA8BE"/>
        </a:accent6>
        <a:hlink>
          <a:srgbClr val="30789C"/>
        </a:hlink>
        <a:folHlink>
          <a:srgbClr val="BCDAF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海/水（004） 7">
        <a:dk1>
          <a:srgbClr val="000000"/>
        </a:dk1>
        <a:lt1>
          <a:srgbClr val="FFFFFF"/>
        </a:lt1>
        <a:dk2>
          <a:srgbClr val="B57901"/>
        </a:dk2>
        <a:lt2>
          <a:srgbClr val="FFE149"/>
        </a:lt2>
        <a:accent1>
          <a:srgbClr val="F3BF01"/>
        </a:accent1>
        <a:accent2>
          <a:srgbClr val="F37C0F"/>
        </a:accent2>
        <a:accent3>
          <a:srgbClr val="FFFFFF"/>
        </a:accent3>
        <a:accent4>
          <a:srgbClr val="000000"/>
        </a:accent4>
        <a:accent5>
          <a:srgbClr val="F8DCAA"/>
        </a:accent5>
        <a:accent6>
          <a:srgbClr val="DC700C"/>
        </a:accent6>
        <a:hlink>
          <a:srgbClr val="C35219"/>
        </a:hlink>
        <a:folHlink>
          <a:srgbClr val="EEC19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海/水（004） 8">
        <a:dk1>
          <a:srgbClr val="000000"/>
        </a:dk1>
        <a:lt1>
          <a:srgbClr val="FFFFFF"/>
        </a:lt1>
        <a:dk2>
          <a:srgbClr val="777777"/>
        </a:dk2>
        <a:lt2>
          <a:srgbClr val="DDDDDD"/>
        </a:lt2>
        <a:accent1>
          <a:srgbClr val="B2B2B2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878787"/>
        </a:accent6>
        <a:hlink>
          <a:srgbClr val="777777"/>
        </a:hlink>
        <a:folHlink>
          <a:srgbClr val="4D4D4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_2">
  <a:themeElements>
    <a:clrScheme name="自定义设计方案_2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_2">
      <a:majorFont>
        <a:latin typeface="Arial Black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FF0000"/>
          </a:buClr>
          <a:buSzTx/>
          <a:buFont typeface="Wingdings" panose="05000000000000000000" pitchFamily="2" charset="2"/>
          <a:buNone/>
          <a:tabLst/>
          <a:defRPr kumimoji="0" lang="ko-KR" altLang="ja-JP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outerShdw dist="53882" dir="13500000" algn="ctr" rotWithShape="0">
            <a:schemeClr val="bg2">
              <a:alpha val="50000"/>
            </a:schemeClr>
          </a:outerShdw>
        </a:effec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1" hangingPunct="1">
          <a:lnSpc>
            <a:spcPct val="80000"/>
          </a:lnSpc>
          <a:spcBef>
            <a:spcPct val="50000"/>
          </a:spcBef>
          <a:spcAft>
            <a:spcPct val="0"/>
          </a:spcAft>
          <a:buClr>
            <a:srgbClr val="FF0000"/>
          </a:buClr>
          <a:buSzTx/>
          <a:buFont typeface="Wingdings" panose="05000000000000000000" pitchFamily="2" charset="2"/>
          <a:buNone/>
          <a:tabLst/>
          <a:defRPr kumimoji="0" lang="ko-KR" altLang="ja-JP" sz="1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自定义设计方案_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_2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_2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レトロスペクト">
  <a:themeElements>
    <a:clrScheme name="レトロスペクト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レトロスペクト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レトロスペク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4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1405</Words>
  <Application>Microsoft Office PowerPoint</Application>
  <PresentationFormat>画面に合わせる (4:3)</PresentationFormat>
  <Paragraphs>270</Paragraphs>
  <Slides>33</Slides>
  <Notes>33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3</vt:i4>
      </vt:variant>
      <vt:variant>
        <vt:lpstr>スライド タイトル</vt:lpstr>
      </vt:variant>
      <vt:variant>
        <vt:i4>33</vt:i4>
      </vt:variant>
    </vt:vector>
  </HeadingPairs>
  <TitlesOfParts>
    <vt:vector size="53" baseType="lpstr">
      <vt:lpstr>Gulim</vt:lpstr>
      <vt:lpstr>HG丸ｺﾞｼｯｸM-PRO</vt:lpstr>
      <vt:lpstr>맑은 고딕</vt:lpstr>
      <vt:lpstr>ＭＳ Ｐゴシック</vt:lpstr>
      <vt:lpstr>ＭＳ ゴシック</vt:lpstr>
      <vt:lpstr>UD Digi Kyokasho NP-B</vt:lpstr>
      <vt:lpstr>UD デジタル 教科書体 NP-B</vt:lpstr>
      <vt:lpstr>メイリオ</vt:lpstr>
      <vt:lpstr>游ゴシック</vt:lpstr>
      <vt:lpstr>游明朝</vt:lpstr>
      <vt:lpstr>Arial</vt:lpstr>
      <vt:lpstr>Arial Black</vt:lpstr>
      <vt:lpstr>Calibri</vt:lpstr>
      <vt:lpstr>Calibri Light</vt:lpstr>
      <vt:lpstr>Century</vt:lpstr>
      <vt:lpstr>Times New Roman</vt:lpstr>
      <vt:lpstr>Wingdings</vt:lpstr>
      <vt:lpstr>海/水（004）</vt:lpstr>
      <vt:lpstr>自定义设计方案_2</vt:lpstr>
      <vt:lpstr>レトロスペクト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松山南高等学校SSHについて</dc:title>
  <dc:creator>本藤雅彦</dc:creator>
  <cp:lastModifiedBy>重松聖二</cp:lastModifiedBy>
  <cp:revision>275</cp:revision>
  <cp:lastPrinted>2020-08-02T22:26:46Z</cp:lastPrinted>
  <dcterms:created xsi:type="dcterms:W3CDTF">2019-09-19T23:48:29Z</dcterms:created>
  <dcterms:modified xsi:type="dcterms:W3CDTF">2021-09-15T05:00:19Z</dcterms:modified>
</cp:coreProperties>
</file>