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8" r:id="rId6"/>
    <p:sldId id="257" r:id="rId7"/>
    <p:sldId id="280" r:id="rId8"/>
    <p:sldId id="281" r:id="rId9"/>
    <p:sldId id="282" r:id="rId10"/>
    <p:sldId id="284" r:id="rId11"/>
    <p:sldId id="288" r:id="rId12"/>
    <p:sldId id="283" r:id="rId13"/>
    <p:sldId id="271" r:id="rId14"/>
    <p:sldId id="276" r:id="rId15"/>
    <p:sldId id="272" r:id="rId16"/>
    <p:sldId id="286" r:id="rId17"/>
    <p:sldId id="287" r:id="rId18"/>
    <p:sldId id="275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8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C4C88B-D600-483D-8608-0F0975C81532}" v="16" dt="2021-04-15T08:50:03.131"/>
    <p1510:client id="{32154BF6-BFC8-7566-40BF-E8AF9B053586}" v="1" dt="2021-04-10T08:38:37.876"/>
    <p1510:client id="{65D2BC9F-C05D-0000-84A8-3F6630ECC905}" v="99" dt="2021-04-10T08:54:23.082"/>
    <p1510:client id="{F9CEBC9F-A032-0000-83EB-ABE9CBA1508C}" v="2" dt="2021-04-10T07:50:44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59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a-渡邊智子" userId="S::tea-102218@koukoukyouiku.esnet.ed.jp::4c272975-0ada-4bc9-bc07-40cff3a4b356" providerId="AD" clId="Web-{0AC4C88B-D600-483D-8608-0F0975C81532}"/>
    <pc:docChg chg="delSld modSld">
      <pc:chgData name="tea-渡邊智子" userId="S::tea-102218@koukoukyouiku.esnet.ed.jp::4c272975-0ada-4bc9-bc07-40cff3a4b356" providerId="AD" clId="Web-{0AC4C88B-D600-483D-8608-0F0975C81532}" dt="2021-04-15T08:50:03.131" v="8"/>
      <pc:docMkLst>
        <pc:docMk/>
      </pc:docMkLst>
      <pc:sldChg chg="del">
        <pc:chgData name="tea-渡邊智子" userId="S::tea-102218@koukoukyouiku.esnet.ed.jp::4c272975-0ada-4bc9-bc07-40cff3a4b356" providerId="AD" clId="Web-{0AC4C88B-D600-483D-8608-0F0975C81532}" dt="2021-04-15T08:50:03.131" v="8"/>
        <pc:sldMkLst>
          <pc:docMk/>
          <pc:sldMk cId="3183865201" sldId="259"/>
        </pc:sldMkLst>
      </pc:sldChg>
      <pc:sldChg chg="del">
        <pc:chgData name="tea-渡邊智子" userId="S::tea-102218@koukoukyouiku.esnet.ed.jp::4c272975-0ada-4bc9-bc07-40cff3a4b356" providerId="AD" clId="Web-{0AC4C88B-D600-483D-8608-0F0975C81532}" dt="2021-04-15T08:50:00.350" v="7"/>
        <pc:sldMkLst>
          <pc:docMk/>
          <pc:sldMk cId="1745776296" sldId="279"/>
        </pc:sldMkLst>
      </pc:sldChg>
      <pc:sldChg chg="modSp">
        <pc:chgData name="tea-渡邊智子" userId="S::tea-102218@koukoukyouiku.esnet.ed.jp::4c272975-0ada-4bc9-bc07-40cff3a4b356" providerId="AD" clId="Web-{0AC4C88B-D600-483D-8608-0F0975C81532}" dt="2021-04-15T08:49:46.787" v="6" actId="20577"/>
        <pc:sldMkLst>
          <pc:docMk/>
          <pc:sldMk cId="2925597453" sldId="285"/>
        </pc:sldMkLst>
        <pc:spChg chg="mod">
          <ac:chgData name="tea-渡邊智子" userId="S::tea-102218@koukoukyouiku.esnet.ed.jp::4c272975-0ada-4bc9-bc07-40cff3a4b356" providerId="AD" clId="Web-{0AC4C88B-D600-483D-8608-0F0975C81532}" dt="2021-04-15T08:49:46.787" v="6" actId="20577"/>
          <ac:spMkLst>
            <pc:docMk/>
            <pc:sldMk cId="2925597453" sldId="285"/>
            <ac:spMk id="2" creationId="{62C91124-7903-44C2-9D0E-06DD890F1BE5}"/>
          </ac:spMkLst>
        </pc:spChg>
      </pc:sldChg>
      <pc:sldChg chg="modSp">
        <pc:chgData name="tea-渡邊智子" userId="S::tea-102218@koukoukyouiku.esnet.ed.jp::4c272975-0ada-4bc9-bc07-40cff3a4b356" providerId="AD" clId="Web-{0AC4C88B-D600-483D-8608-0F0975C81532}" dt="2021-04-15T08:49:11.224" v="0" actId="1076"/>
        <pc:sldMkLst>
          <pc:docMk/>
          <pc:sldMk cId="259089090" sldId="288"/>
        </pc:sldMkLst>
        <pc:spChg chg="mod">
          <ac:chgData name="tea-渡邊智子" userId="S::tea-102218@koukoukyouiku.esnet.ed.jp::4c272975-0ada-4bc9-bc07-40cff3a4b356" providerId="AD" clId="Web-{0AC4C88B-D600-483D-8608-0F0975C81532}" dt="2021-04-15T08:49:11.224" v="0" actId="1076"/>
          <ac:spMkLst>
            <pc:docMk/>
            <pc:sldMk cId="259089090" sldId="288"/>
            <ac:spMk id="8" creationId="{00000000-0000-0000-0000-000000000000}"/>
          </ac:spMkLst>
        </pc:spChg>
      </pc:sldChg>
    </pc:docChg>
  </pc:docChgLst>
  <pc:docChgLst>
    <pc:chgData name="tea-渡邊智子" userId="S::tea-102218@koukoukyouiku.esnet.ed.jp::4c272975-0ada-4bc9-bc07-40cff3a4b356" providerId="AD" clId="Web-{F9CEBC9F-A032-0000-83EB-ABE9CBA1508C}"/>
    <pc:docChg chg="modSld">
      <pc:chgData name="tea-渡邊智子" userId="S::tea-102218@koukoukyouiku.esnet.ed.jp::4c272975-0ada-4bc9-bc07-40cff3a4b356" providerId="AD" clId="Web-{F9CEBC9F-A032-0000-83EB-ABE9CBA1508C}" dt="2021-04-10T07:50:44.424" v="1"/>
      <pc:docMkLst>
        <pc:docMk/>
      </pc:docMkLst>
      <pc:sldChg chg="mod modShow">
        <pc:chgData name="tea-渡邊智子" userId="S::tea-102218@koukoukyouiku.esnet.ed.jp::4c272975-0ada-4bc9-bc07-40cff3a4b356" providerId="AD" clId="Web-{F9CEBC9F-A032-0000-83EB-ABE9CBA1508C}" dt="2021-04-10T07:50:44.424" v="1"/>
        <pc:sldMkLst>
          <pc:docMk/>
          <pc:sldMk cId="3183865201" sldId="259"/>
        </pc:sldMkLst>
      </pc:sldChg>
      <pc:sldChg chg="mod modShow">
        <pc:chgData name="tea-渡邊智子" userId="S::tea-102218@koukoukyouiku.esnet.ed.jp::4c272975-0ada-4bc9-bc07-40cff3a4b356" providerId="AD" clId="Web-{F9CEBC9F-A032-0000-83EB-ABE9CBA1508C}" dt="2021-04-10T07:50:38.565" v="0"/>
        <pc:sldMkLst>
          <pc:docMk/>
          <pc:sldMk cId="3197247268" sldId="288"/>
        </pc:sldMkLst>
      </pc:sldChg>
    </pc:docChg>
  </pc:docChgLst>
  <pc:docChgLst>
    <pc:chgData name="tea-渡邊智子" userId="S::tea-102218@koukoukyouiku.esnet.ed.jp::4c272975-0ada-4bc9-bc07-40cff3a4b356" providerId="AD" clId="Web-{32154BF6-BFC8-7566-40BF-E8AF9B053586}"/>
    <pc:docChg chg="delSld">
      <pc:chgData name="tea-渡邊智子" userId="S::tea-102218@koukoukyouiku.esnet.ed.jp::4c272975-0ada-4bc9-bc07-40cff3a4b356" providerId="AD" clId="Web-{32154BF6-BFC8-7566-40BF-E8AF9B053586}" dt="2021-04-10T08:38:37.876" v="0"/>
      <pc:docMkLst>
        <pc:docMk/>
      </pc:docMkLst>
      <pc:sldChg chg="del">
        <pc:chgData name="tea-渡邊智子" userId="S::tea-102218@koukoukyouiku.esnet.ed.jp::4c272975-0ada-4bc9-bc07-40cff3a4b356" providerId="AD" clId="Web-{32154BF6-BFC8-7566-40BF-E8AF9B053586}" dt="2021-04-10T08:38:37.876" v="0"/>
        <pc:sldMkLst>
          <pc:docMk/>
          <pc:sldMk cId="3197247268" sldId="288"/>
        </pc:sldMkLst>
      </pc:sldChg>
    </pc:docChg>
  </pc:docChgLst>
  <pc:docChgLst>
    <pc:chgData name="tea-渡邊智子" userId="S::tea-102218@koukoukyouiku.esnet.ed.jp::4c272975-0ada-4bc9-bc07-40cff3a4b356" providerId="AD" clId="Web-{65D2BC9F-C05D-0000-84A8-3F6630ECC905}"/>
    <pc:docChg chg="modSld">
      <pc:chgData name="tea-渡邊智子" userId="S::tea-102218@koukoukyouiku.esnet.ed.jp::4c272975-0ada-4bc9-bc07-40cff3a4b356" providerId="AD" clId="Web-{65D2BC9F-C05D-0000-84A8-3F6630ECC905}" dt="2021-04-10T08:54:20.051" v="61" actId="20577"/>
      <pc:docMkLst>
        <pc:docMk/>
      </pc:docMkLst>
      <pc:sldChg chg="modSp">
        <pc:chgData name="tea-渡邊智子" userId="S::tea-102218@koukoukyouiku.esnet.ed.jp::4c272975-0ada-4bc9-bc07-40cff3a4b356" providerId="AD" clId="Web-{65D2BC9F-C05D-0000-84A8-3F6630ECC905}" dt="2021-04-10T08:51:51.908" v="25" actId="20577"/>
        <pc:sldMkLst>
          <pc:docMk/>
          <pc:sldMk cId="318265724" sldId="257"/>
        </pc:sldMkLst>
        <pc:spChg chg="mod">
          <ac:chgData name="tea-渡邊智子" userId="S::tea-102218@koukoukyouiku.esnet.ed.jp::4c272975-0ada-4bc9-bc07-40cff3a4b356" providerId="AD" clId="Web-{65D2BC9F-C05D-0000-84A8-3F6630ECC905}" dt="2021-04-10T08:51:51.908" v="25" actId="20577"/>
          <ac:spMkLst>
            <pc:docMk/>
            <pc:sldMk cId="318265724" sldId="257"/>
            <ac:spMk id="3" creationId="{3D8D7E72-BD18-4C6A-8A87-E19CBAA7E0AE}"/>
          </ac:spMkLst>
        </pc:spChg>
      </pc:sldChg>
      <pc:sldChg chg="mod modShow">
        <pc:chgData name="tea-渡邊智子" userId="S::tea-102218@koukoukyouiku.esnet.ed.jp::4c272975-0ada-4bc9-bc07-40cff3a4b356" providerId="AD" clId="Web-{65D2BC9F-C05D-0000-84A8-3F6630ECC905}" dt="2021-04-10T08:52:04.174" v="27"/>
        <pc:sldMkLst>
          <pc:docMk/>
          <pc:sldMk cId="3183865201" sldId="259"/>
        </pc:sldMkLst>
      </pc:sldChg>
      <pc:sldChg chg="modSp">
        <pc:chgData name="tea-渡邊智子" userId="S::tea-102218@koukoukyouiku.esnet.ed.jp::4c272975-0ada-4bc9-bc07-40cff3a4b356" providerId="AD" clId="Web-{65D2BC9F-C05D-0000-84A8-3F6630ECC905}" dt="2021-04-10T08:53:06.862" v="40" actId="20577"/>
        <pc:sldMkLst>
          <pc:docMk/>
          <pc:sldMk cId="792493547" sldId="271"/>
        </pc:sldMkLst>
        <pc:spChg chg="mod">
          <ac:chgData name="tea-渡邊智子" userId="S::tea-102218@koukoukyouiku.esnet.ed.jp::4c272975-0ada-4bc9-bc07-40cff3a4b356" providerId="AD" clId="Web-{65D2BC9F-C05D-0000-84A8-3F6630ECC905}" dt="2021-04-10T08:53:06.862" v="40" actId="20577"/>
          <ac:spMkLst>
            <pc:docMk/>
            <pc:sldMk cId="792493547" sldId="271"/>
            <ac:spMk id="2" creationId="{9B55A27A-C4BF-4728-B616-1A874D52F311}"/>
          </ac:spMkLst>
        </pc:spChg>
      </pc:sldChg>
      <pc:sldChg chg="modSp">
        <pc:chgData name="tea-渡邊智子" userId="S::tea-102218@koukoukyouiku.esnet.ed.jp::4c272975-0ada-4bc9-bc07-40cff3a4b356" providerId="AD" clId="Web-{65D2BC9F-C05D-0000-84A8-3F6630ECC905}" dt="2021-04-10T08:53:59.019" v="55" actId="20577"/>
        <pc:sldMkLst>
          <pc:docMk/>
          <pc:sldMk cId="2560943135" sldId="272"/>
        </pc:sldMkLst>
        <pc:spChg chg="mod">
          <ac:chgData name="tea-渡邊智子" userId="S::tea-102218@koukoukyouiku.esnet.ed.jp::4c272975-0ada-4bc9-bc07-40cff3a4b356" providerId="AD" clId="Web-{65D2BC9F-C05D-0000-84A8-3F6630ECC905}" dt="2021-04-10T08:53:59.019" v="55" actId="20577"/>
          <ac:spMkLst>
            <pc:docMk/>
            <pc:sldMk cId="2560943135" sldId="272"/>
            <ac:spMk id="2" creationId="{F3EACC36-8C7C-4440-834B-2E02BCDAA888}"/>
          </ac:spMkLst>
        </pc:spChg>
      </pc:sldChg>
      <pc:sldChg chg="mod modShow">
        <pc:chgData name="tea-渡邊智子" userId="S::tea-102218@koukoukyouiku.esnet.ed.jp::4c272975-0ada-4bc9-bc07-40cff3a4b356" providerId="AD" clId="Web-{65D2BC9F-C05D-0000-84A8-3F6630ECC905}" dt="2021-04-10T08:51:58.627" v="26"/>
        <pc:sldMkLst>
          <pc:docMk/>
          <pc:sldMk cId="1745776296" sldId="279"/>
        </pc:sldMkLst>
      </pc:sldChg>
      <pc:sldChg chg="modSp">
        <pc:chgData name="tea-渡邊智子" userId="S::tea-102218@koukoukyouiku.esnet.ed.jp::4c272975-0ada-4bc9-bc07-40cff3a4b356" providerId="AD" clId="Web-{65D2BC9F-C05D-0000-84A8-3F6630ECC905}" dt="2021-04-10T08:52:24.377" v="31" actId="20577"/>
        <pc:sldMkLst>
          <pc:docMk/>
          <pc:sldMk cId="2166991600" sldId="280"/>
        </pc:sldMkLst>
        <pc:spChg chg="mod">
          <ac:chgData name="tea-渡邊智子" userId="S::tea-102218@koukoukyouiku.esnet.ed.jp::4c272975-0ada-4bc9-bc07-40cff3a4b356" providerId="AD" clId="Web-{65D2BC9F-C05D-0000-84A8-3F6630ECC905}" dt="2021-04-10T08:52:24.377" v="31" actId="20577"/>
          <ac:spMkLst>
            <pc:docMk/>
            <pc:sldMk cId="2166991600" sldId="280"/>
            <ac:spMk id="2" creationId="{CB8873DB-DB2A-4B6B-B43E-9EFA0A2EAC59}"/>
          </ac:spMkLst>
        </pc:spChg>
      </pc:sldChg>
      <pc:sldChg chg="modSp">
        <pc:chgData name="tea-渡邊智子" userId="S::tea-102218@koukoukyouiku.esnet.ed.jp::4c272975-0ada-4bc9-bc07-40cff3a4b356" providerId="AD" clId="Web-{65D2BC9F-C05D-0000-84A8-3F6630ECC905}" dt="2021-04-10T08:52:30.580" v="33" actId="20577"/>
        <pc:sldMkLst>
          <pc:docMk/>
          <pc:sldMk cId="4238072044" sldId="281"/>
        </pc:sldMkLst>
        <pc:spChg chg="mod">
          <ac:chgData name="tea-渡邊智子" userId="S::tea-102218@koukoukyouiku.esnet.ed.jp::4c272975-0ada-4bc9-bc07-40cff3a4b356" providerId="AD" clId="Web-{65D2BC9F-C05D-0000-84A8-3F6630ECC905}" dt="2021-04-10T08:52:30.580" v="33" actId="20577"/>
          <ac:spMkLst>
            <pc:docMk/>
            <pc:sldMk cId="4238072044" sldId="281"/>
            <ac:spMk id="2" creationId="{CB8873DB-DB2A-4B6B-B43E-9EFA0A2EAC59}"/>
          </ac:spMkLst>
        </pc:spChg>
      </pc:sldChg>
      <pc:sldChg chg="modSp">
        <pc:chgData name="tea-渡邊智子" userId="S::tea-102218@koukoukyouiku.esnet.ed.jp::4c272975-0ada-4bc9-bc07-40cff3a4b356" providerId="AD" clId="Web-{65D2BC9F-C05D-0000-84A8-3F6630ECC905}" dt="2021-04-10T08:52:51.174" v="35" actId="20577"/>
        <pc:sldMkLst>
          <pc:docMk/>
          <pc:sldMk cId="585015401" sldId="282"/>
        </pc:sldMkLst>
        <pc:spChg chg="mod">
          <ac:chgData name="tea-渡邊智子" userId="S::tea-102218@koukoukyouiku.esnet.ed.jp::4c272975-0ada-4bc9-bc07-40cff3a4b356" providerId="AD" clId="Web-{65D2BC9F-C05D-0000-84A8-3F6630ECC905}" dt="2021-04-10T08:52:51.174" v="35" actId="20577"/>
          <ac:spMkLst>
            <pc:docMk/>
            <pc:sldMk cId="585015401" sldId="282"/>
            <ac:spMk id="2" creationId="{CB8873DB-DB2A-4B6B-B43E-9EFA0A2EAC59}"/>
          </ac:spMkLst>
        </pc:spChg>
      </pc:sldChg>
      <pc:sldChg chg="modSp">
        <pc:chgData name="tea-渡邊智子" userId="S::tea-102218@koukoukyouiku.esnet.ed.jp::4c272975-0ada-4bc9-bc07-40cff3a4b356" providerId="AD" clId="Web-{65D2BC9F-C05D-0000-84A8-3F6630ECC905}" dt="2021-04-10T08:52:59.799" v="37" actId="20577"/>
        <pc:sldMkLst>
          <pc:docMk/>
          <pc:sldMk cId="209418080" sldId="283"/>
        </pc:sldMkLst>
        <pc:spChg chg="mod">
          <ac:chgData name="tea-渡邊智子" userId="S::tea-102218@koukoukyouiku.esnet.ed.jp::4c272975-0ada-4bc9-bc07-40cff3a4b356" providerId="AD" clId="Web-{65D2BC9F-C05D-0000-84A8-3F6630ECC905}" dt="2021-04-10T08:52:59.799" v="37" actId="20577"/>
          <ac:spMkLst>
            <pc:docMk/>
            <pc:sldMk cId="209418080" sldId="283"/>
            <ac:spMk id="2" creationId="{CB8873DB-DB2A-4B6B-B43E-9EFA0A2EAC59}"/>
          </ac:spMkLst>
        </pc:spChg>
      </pc:sldChg>
      <pc:sldChg chg="modSp">
        <pc:chgData name="tea-渡邊智子" userId="S::tea-102218@koukoukyouiku.esnet.ed.jp::4c272975-0ada-4bc9-bc07-40cff3a4b356" providerId="AD" clId="Web-{65D2BC9F-C05D-0000-84A8-3F6630ECC905}" dt="2021-04-10T08:52:54.940" v="36" actId="20577"/>
        <pc:sldMkLst>
          <pc:docMk/>
          <pc:sldMk cId="4045160114" sldId="284"/>
        </pc:sldMkLst>
        <pc:spChg chg="mod">
          <ac:chgData name="tea-渡邊智子" userId="S::tea-102218@koukoukyouiku.esnet.ed.jp::4c272975-0ada-4bc9-bc07-40cff3a4b356" providerId="AD" clId="Web-{65D2BC9F-C05D-0000-84A8-3F6630ECC905}" dt="2021-04-10T08:52:54.940" v="36" actId="20577"/>
          <ac:spMkLst>
            <pc:docMk/>
            <pc:sldMk cId="4045160114" sldId="284"/>
            <ac:spMk id="2" creationId="{CB8873DB-DB2A-4B6B-B43E-9EFA0A2EAC59}"/>
          </ac:spMkLst>
        </pc:spChg>
      </pc:sldChg>
      <pc:sldChg chg="modSp">
        <pc:chgData name="tea-渡邊智子" userId="S::tea-102218@koukoukyouiku.esnet.ed.jp::4c272975-0ada-4bc9-bc07-40cff3a4b356" providerId="AD" clId="Web-{65D2BC9F-C05D-0000-84A8-3F6630ECC905}" dt="2021-04-10T08:54:04.472" v="58" actId="20577"/>
        <pc:sldMkLst>
          <pc:docMk/>
          <pc:sldMk cId="2280111626" sldId="286"/>
        </pc:sldMkLst>
        <pc:spChg chg="mod">
          <ac:chgData name="tea-渡邊智子" userId="S::tea-102218@koukoukyouiku.esnet.ed.jp::4c272975-0ada-4bc9-bc07-40cff3a4b356" providerId="AD" clId="Web-{65D2BC9F-C05D-0000-84A8-3F6630ECC905}" dt="2021-04-10T08:54:04.472" v="58" actId="20577"/>
          <ac:spMkLst>
            <pc:docMk/>
            <pc:sldMk cId="2280111626" sldId="286"/>
            <ac:spMk id="2" creationId="{F3EACC36-8C7C-4440-834B-2E02BCDAA888}"/>
          </ac:spMkLst>
        </pc:spChg>
      </pc:sldChg>
      <pc:sldChg chg="modSp">
        <pc:chgData name="tea-渡邊智子" userId="S::tea-102218@koukoukyouiku.esnet.ed.jp::4c272975-0ada-4bc9-bc07-40cff3a4b356" providerId="AD" clId="Web-{65D2BC9F-C05D-0000-84A8-3F6630ECC905}" dt="2021-04-10T08:54:20.051" v="61" actId="20577"/>
        <pc:sldMkLst>
          <pc:docMk/>
          <pc:sldMk cId="3952663587" sldId="287"/>
        </pc:sldMkLst>
        <pc:spChg chg="mod">
          <ac:chgData name="tea-渡邊智子" userId="S::tea-102218@koukoukyouiku.esnet.ed.jp::4c272975-0ada-4bc9-bc07-40cff3a4b356" providerId="AD" clId="Web-{65D2BC9F-C05D-0000-84A8-3F6630ECC905}" dt="2021-04-10T08:54:20.051" v="61" actId="20577"/>
          <ac:spMkLst>
            <pc:docMk/>
            <pc:sldMk cId="3952663587" sldId="287"/>
            <ac:spMk id="2" creationId="{F3EACC36-8C7C-4440-834B-2E02BCDAA888}"/>
          </ac:spMkLst>
        </pc:spChg>
      </pc:sldChg>
    </pc:docChg>
  </pc:docChgLst>
  <pc:docChgLst>
    <pc:chgData name="tea-渡邊智子" userId="4c272975-0ada-4bc9-bc07-40cff3a4b356" providerId="ADAL" clId="{F80E3748-03B1-41A6-9600-F34808333D02}"/>
    <pc:docChg chg="undo custSel addSld delSld modSld sldOrd">
      <pc:chgData name="tea-渡邊智子" userId="4c272975-0ada-4bc9-bc07-40cff3a4b356" providerId="ADAL" clId="{F80E3748-03B1-41A6-9600-F34808333D02}" dt="2021-04-03T15:55:50.207" v="5097" actId="2696"/>
      <pc:docMkLst>
        <pc:docMk/>
      </pc:docMkLst>
      <pc:sldChg chg="modSp mod">
        <pc:chgData name="tea-渡邊智子" userId="4c272975-0ada-4bc9-bc07-40cff3a4b356" providerId="ADAL" clId="{F80E3748-03B1-41A6-9600-F34808333D02}" dt="2021-04-03T04:13:07.907" v="39" actId="20577"/>
        <pc:sldMkLst>
          <pc:docMk/>
          <pc:sldMk cId="298578955" sldId="256"/>
        </pc:sldMkLst>
        <pc:spChg chg="mod">
          <ac:chgData name="tea-渡邊智子" userId="4c272975-0ada-4bc9-bc07-40cff3a4b356" providerId="ADAL" clId="{F80E3748-03B1-41A6-9600-F34808333D02}" dt="2021-04-03T04:13:07.907" v="39" actId="20577"/>
          <ac:spMkLst>
            <pc:docMk/>
            <pc:sldMk cId="298578955" sldId="256"/>
            <ac:spMk id="3" creationId="{00000000-0000-0000-0000-000000000000}"/>
          </ac:spMkLst>
        </pc:spChg>
      </pc:sldChg>
      <pc:sldChg chg="modSp mod">
        <pc:chgData name="tea-渡邊智子" userId="4c272975-0ada-4bc9-bc07-40cff3a4b356" providerId="ADAL" clId="{F80E3748-03B1-41A6-9600-F34808333D02}" dt="2021-04-03T15:03:38.226" v="4988" actId="20577"/>
        <pc:sldMkLst>
          <pc:docMk/>
          <pc:sldMk cId="318265724" sldId="257"/>
        </pc:sldMkLst>
        <pc:spChg chg="mod">
          <ac:chgData name="tea-渡邊智子" userId="4c272975-0ada-4bc9-bc07-40cff3a4b356" providerId="ADAL" clId="{F80E3748-03B1-41A6-9600-F34808333D02}" dt="2021-04-03T07:00:16.371" v="3510" actId="20577"/>
          <ac:spMkLst>
            <pc:docMk/>
            <pc:sldMk cId="318265724" sldId="257"/>
            <ac:spMk id="2" creationId="{CB8873DB-DB2A-4B6B-B43E-9EFA0A2EAC59}"/>
          </ac:spMkLst>
        </pc:spChg>
        <pc:spChg chg="mod">
          <ac:chgData name="tea-渡邊智子" userId="4c272975-0ada-4bc9-bc07-40cff3a4b356" providerId="ADAL" clId="{F80E3748-03B1-41A6-9600-F34808333D02}" dt="2021-04-03T15:03:38.226" v="4988" actId="20577"/>
          <ac:spMkLst>
            <pc:docMk/>
            <pc:sldMk cId="318265724" sldId="257"/>
            <ac:spMk id="3" creationId="{3D8D7E72-BD18-4C6A-8A87-E19CBAA7E0AE}"/>
          </ac:spMkLst>
        </pc:spChg>
      </pc:sldChg>
      <pc:sldChg chg="modSp mod">
        <pc:chgData name="tea-渡邊智子" userId="4c272975-0ada-4bc9-bc07-40cff3a4b356" providerId="ADAL" clId="{F80E3748-03B1-41A6-9600-F34808333D02}" dt="2021-04-03T11:56:03.280" v="3816" actId="20577"/>
        <pc:sldMkLst>
          <pc:docMk/>
          <pc:sldMk cId="4226395160" sldId="258"/>
        </pc:sldMkLst>
        <pc:spChg chg="mod">
          <ac:chgData name="tea-渡邊智子" userId="4c272975-0ada-4bc9-bc07-40cff3a4b356" providerId="ADAL" clId="{F80E3748-03B1-41A6-9600-F34808333D02}" dt="2021-04-03T06:53:20.662" v="3436" actId="20577"/>
          <ac:spMkLst>
            <pc:docMk/>
            <pc:sldMk cId="4226395160" sldId="258"/>
            <ac:spMk id="2" creationId="{101E2C9A-3CB0-4C91-83E2-D858101C48EB}"/>
          </ac:spMkLst>
        </pc:spChg>
        <pc:spChg chg="mod">
          <ac:chgData name="tea-渡邊智子" userId="4c272975-0ada-4bc9-bc07-40cff3a4b356" providerId="ADAL" clId="{F80E3748-03B1-41A6-9600-F34808333D02}" dt="2021-04-03T11:56:03.280" v="3816" actId="20577"/>
          <ac:spMkLst>
            <pc:docMk/>
            <pc:sldMk cId="4226395160" sldId="258"/>
            <ac:spMk id="3" creationId="{DECDD20E-4D01-4AD8-8E89-E3BE99CF45B5}"/>
          </ac:spMkLst>
        </pc:spChg>
      </pc:sldChg>
      <pc:sldChg chg="modSp mod ord">
        <pc:chgData name="tea-渡邊智子" userId="4c272975-0ada-4bc9-bc07-40cff3a4b356" providerId="ADAL" clId="{F80E3748-03B1-41A6-9600-F34808333D02}" dt="2021-04-03T05:00:31.057" v="866"/>
        <pc:sldMkLst>
          <pc:docMk/>
          <pc:sldMk cId="3183865201" sldId="259"/>
        </pc:sldMkLst>
        <pc:spChg chg="mod">
          <ac:chgData name="tea-渡邊智子" userId="4c272975-0ada-4bc9-bc07-40cff3a4b356" providerId="ADAL" clId="{F80E3748-03B1-41A6-9600-F34808333D02}" dt="2021-04-03T04:35:22.758" v="584" actId="20577"/>
          <ac:spMkLst>
            <pc:docMk/>
            <pc:sldMk cId="3183865201" sldId="259"/>
            <ac:spMk id="2" creationId="{CB8873DB-DB2A-4B6B-B43E-9EFA0A2EAC59}"/>
          </ac:spMkLst>
        </pc:spChg>
        <pc:spChg chg="mod">
          <ac:chgData name="tea-渡邊智子" userId="4c272975-0ada-4bc9-bc07-40cff3a4b356" providerId="ADAL" clId="{F80E3748-03B1-41A6-9600-F34808333D02}" dt="2021-04-03T04:18:21.914" v="552" actId="6549"/>
          <ac:spMkLst>
            <pc:docMk/>
            <pc:sldMk cId="3183865201" sldId="259"/>
            <ac:spMk id="3" creationId="{3D8D7E72-BD18-4C6A-8A87-E19CBAA7E0AE}"/>
          </ac:spMkLst>
        </pc:spChg>
      </pc:sldChg>
      <pc:sldChg chg="del">
        <pc:chgData name="tea-渡邊智子" userId="4c272975-0ada-4bc9-bc07-40cff3a4b356" providerId="ADAL" clId="{F80E3748-03B1-41A6-9600-F34808333D02}" dt="2021-04-03T06:12:54.190" v="1694" actId="2696"/>
        <pc:sldMkLst>
          <pc:docMk/>
          <pc:sldMk cId="3377585465" sldId="260"/>
        </pc:sldMkLst>
      </pc:sldChg>
      <pc:sldChg chg="modSp del mod">
        <pc:chgData name="tea-渡邊智子" userId="4c272975-0ada-4bc9-bc07-40cff3a4b356" providerId="ADAL" clId="{F80E3748-03B1-41A6-9600-F34808333D02}" dt="2021-04-03T15:55:50.207" v="5097" actId="2696"/>
        <pc:sldMkLst>
          <pc:docMk/>
          <pc:sldMk cId="3829288438" sldId="261"/>
        </pc:sldMkLst>
        <pc:spChg chg="mod">
          <ac:chgData name="tea-渡邊智子" userId="4c272975-0ada-4bc9-bc07-40cff3a4b356" providerId="ADAL" clId="{F80E3748-03B1-41A6-9600-F34808333D02}" dt="2021-04-03T05:07:59.888" v="1052" actId="20577"/>
          <ac:spMkLst>
            <pc:docMk/>
            <pc:sldMk cId="3829288438" sldId="261"/>
            <ac:spMk id="2" creationId="{CB8873DB-DB2A-4B6B-B43E-9EFA0A2EAC59}"/>
          </ac:spMkLst>
        </pc:spChg>
        <pc:spChg chg="mod">
          <ac:chgData name="tea-渡邊智子" userId="4c272975-0ada-4bc9-bc07-40cff3a4b356" providerId="ADAL" clId="{F80E3748-03B1-41A6-9600-F34808333D02}" dt="2021-04-03T05:10:55.760" v="1138" actId="20577"/>
          <ac:spMkLst>
            <pc:docMk/>
            <pc:sldMk cId="3829288438" sldId="261"/>
            <ac:spMk id="3" creationId="{3D8D7E72-BD18-4C6A-8A87-E19CBAA7E0AE}"/>
          </ac:spMkLst>
        </pc:spChg>
      </pc:sldChg>
      <pc:sldChg chg="del">
        <pc:chgData name="tea-渡邊智子" userId="4c272975-0ada-4bc9-bc07-40cff3a4b356" providerId="ADAL" clId="{F80E3748-03B1-41A6-9600-F34808333D02}" dt="2021-04-03T04:54:45.477" v="588" actId="2696"/>
        <pc:sldMkLst>
          <pc:docMk/>
          <pc:sldMk cId="964266511" sldId="262"/>
        </pc:sldMkLst>
      </pc:sldChg>
      <pc:sldChg chg="del">
        <pc:chgData name="tea-渡邊智子" userId="4c272975-0ada-4bc9-bc07-40cff3a4b356" providerId="ADAL" clId="{F80E3748-03B1-41A6-9600-F34808333D02}" dt="2021-04-03T04:54:50.426" v="589" actId="2696"/>
        <pc:sldMkLst>
          <pc:docMk/>
          <pc:sldMk cId="2320178920" sldId="263"/>
        </pc:sldMkLst>
      </pc:sldChg>
      <pc:sldChg chg="del">
        <pc:chgData name="tea-渡邊智子" userId="4c272975-0ada-4bc9-bc07-40cff3a4b356" providerId="ADAL" clId="{F80E3748-03B1-41A6-9600-F34808333D02}" dt="2021-04-03T04:54:57.433" v="590" actId="2696"/>
        <pc:sldMkLst>
          <pc:docMk/>
          <pc:sldMk cId="2196538107" sldId="265"/>
        </pc:sldMkLst>
      </pc:sldChg>
      <pc:sldChg chg="del">
        <pc:chgData name="tea-渡邊智子" userId="4c272975-0ada-4bc9-bc07-40cff3a4b356" providerId="ADAL" clId="{F80E3748-03B1-41A6-9600-F34808333D02}" dt="2021-04-03T04:54:26.845" v="585" actId="2696"/>
        <pc:sldMkLst>
          <pc:docMk/>
          <pc:sldMk cId="511893441" sldId="266"/>
        </pc:sldMkLst>
      </pc:sldChg>
      <pc:sldChg chg="del">
        <pc:chgData name="tea-渡邊智子" userId="4c272975-0ada-4bc9-bc07-40cff3a4b356" providerId="ADAL" clId="{F80E3748-03B1-41A6-9600-F34808333D02}" dt="2021-04-03T04:54:31.739" v="586" actId="2696"/>
        <pc:sldMkLst>
          <pc:docMk/>
          <pc:sldMk cId="2347458946" sldId="267"/>
        </pc:sldMkLst>
      </pc:sldChg>
      <pc:sldChg chg="del">
        <pc:chgData name="tea-渡邊智子" userId="4c272975-0ada-4bc9-bc07-40cff3a4b356" providerId="ADAL" clId="{F80E3748-03B1-41A6-9600-F34808333D02}" dt="2021-04-03T04:54:36.081" v="587" actId="2696"/>
        <pc:sldMkLst>
          <pc:docMk/>
          <pc:sldMk cId="3612261566" sldId="268"/>
        </pc:sldMkLst>
      </pc:sldChg>
      <pc:sldChg chg="del">
        <pc:chgData name="tea-渡邊智子" userId="4c272975-0ada-4bc9-bc07-40cff3a4b356" providerId="ADAL" clId="{F80E3748-03B1-41A6-9600-F34808333D02}" dt="2021-04-03T06:12:40.099" v="1691" actId="2696"/>
        <pc:sldMkLst>
          <pc:docMk/>
          <pc:sldMk cId="1069158727" sldId="269"/>
        </pc:sldMkLst>
      </pc:sldChg>
      <pc:sldChg chg="del">
        <pc:chgData name="tea-渡邊智子" userId="4c272975-0ada-4bc9-bc07-40cff3a4b356" providerId="ADAL" clId="{F80E3748-03B1-41A6-9600-F34808333D02}" dt="2021-04-03T06:12:44.174" v="1692" actId="2696"/>
        <pc:sldMkLst>
          <pc:docMk/>
          <pc:sldMk cId="1297450920" sldId="270"/>
        </pc:sldMkLst>
      </pc:sldChg>
      <pc:sldChg chg="addSp delSp modSp mod delAnim modAnim">
        <pc:chgData name="tea-渡邊智子" userId="4c272975-0ada-4bc9-bc07-40cff3a4b356" providerId="ADAL" clId="{F80E3748-03B1-41A6-9600-F34808333D02}" dt="2021-04-03T15:54:14.922" v="5073" actId="113"/>
        <pc:sldMkLst>
          <pc:docMk/>
          <pc:sldMk cId="792493547" sldId="271"/>
        </pc:sldMkLst>
        <pc:spChg chg="mod">
          <ac:chgData name="tea-渡邊智子" userId="4c272975-0ada-4bc9-bc07-40cff3a4b356" providerId="ADAL" clId="{F80E3748-03B1-41A6-9600-F34808333D02}" dt="2021-04-03T06:13:10.330" v="1721" actId="20577"/>
          <ac:spMkLst>
            <pc:docMk/>
            <pc:sldMk cId="792493547" sldId="271"/>
            <ac:spMk id="2" creationId="{9B55A27A-C4BF-4728-B616-1A874D52F311}"/>
          </ac:spMkLst>
        </pc:spChg>
        <pc:spChg chg="del">
          <ac:chgData name="tea-渡邊智子" userId="4c272975-0ada-4bc9-bc07-40cff3a4b356" providerId="ADAL" clId="{F80E3748-03B1-41A6-9600-F34808333D02}" dt="2021-04-03T06:13:54.359" v="1728" actId="478"/>
          <ac:spMkLst>
            <pc:docMk/>
            <pc:sldMk cId="792493547" sldId="271"/>
            <ac:spMk id="5" creationId="{8D7B6BD2-F54F-4C96-B8C4-7080FE94B5F2}"/>
          </ac:spMkLst>
        </pc:spChg>
        <pc:spChg chg="del mod">
          <ac:chgData name="tea-渡邊智子" userId="4c272975-0ada-4bc9-bc07-40cff3a4b356" providerId="ADAL" clId="{F80E3748-03B1-41A6-9600-F34808333D02}" dt="2021-04-03T06:13:36.529" v="1726" actId="478"/>
          <ac:spMkLst>
            <pc:docMk/>
            <pc:sldMk cId="792493547" sldId="271"/>
            <ac:spMk id="6" creationId="{A6A9880A-9476-42BF-849E-6170E69CB71F}"/>
          </ac:spMkLst>
        </pc:spChg>
        <pc:spChg chg="add mod ord">
          <ac:chgData name="tea-渡邊智子" userId="4c272975-0ada-4bc9-bc07-40cff3a4b356" providerId="ADAL" clId="{F80E3748-03B1-41A6-9600-F34808333D02}" dt="2021-04-03T15:54:14.922" v="5073" actId="113"/>
          <ac:spMkLst>
            <pc:docMk/>
            <pc:sldMk cId="792493547" sldId="271"/>
            <ac:spMk id="7" creationId="{47E1284E-97AA-40B7-A8D0-D603B7B2306D}"/>
          </ac:spMkLst>
        </pc:spChg>
        <pc:graphicFrameChg chg="del">
          <ac:chgData name="tea-渡邊智子" userId="4c272975-0ada-4bc9-bc07-40cff3a4b356" providerId="ADAL" clId="{F80E3748-03B1-41A6-9600-F34808333D02}" dt="2021-04-03T06:13:18.878" v="1722" actId="478"/>
          <ac:graphicFrameMkLst>
            <pc:docMk/>
            <pc:sldMk cId="792493547" sldId="271"/>
            <ac:graphicFrameMk id="4" creationId="{F01CEAE5-9BBC-4596-8713-5E217E593B65}"/>
          </ac:graphicFrameMkLst>
        </pc:graphicFrameChg>
      </pc:sldChg>
      <pc:sldChg chg="addSp delSp modSp mod">
        <pc:chgData name="tea-渡邊智子" userId="4c272975-0ada-4bc9-bc07-40cff3a4b356" providerId="ADAL" clId="{F80E3748-03B1-41A6-9600-F34808333D02}" dt="2021-04-03T15:48:40.298" v="5072" actId="20577"/>
        <pc:sldMkLst>
          <pc:docMk/>
          <pc:sldMk cId="2560943135" sldId="272"/>
        </pc:sldMkLst>
        <pc:spChg chg="mod">
          <ac:chgData name="tea-渡邊智子" userId="4c272975-0ada-4bc9-bc07-40cff3a4b356" providerId="ADAL" clId="{F80E3748-03B1-41A6-9600-F34808333D02}" dt="2021-04-03T15:03:55.706" v="5001" actId="20577"/>
          <ac:spMkLst>
            <pc:docMk/>
            <pc:sldMk cId="2560943135" sldId="272"/>
            <ac:spMk id="2" creationId="{F3EACC36-8C7C-4440-834B-2E02BCDAA888}"/>
          </ac:spMkLst>
        </pc:spChg>
        <pc:spChg chg="del mod">
          <ac:chgData name="tea-渡邊智子" userId="4c272975-0ada-4bc9-bc07-40cff3a4b356" providerId="ADAL" clId="{F80E3748-03B1-41A6-9600-F34808333D02}" dt="2021-04-03T06:51:43.832" v="3410" actId="478"/>
          <ac:spMkLst>
            <pc:docMk/>
            <pc:sldMk cId="2560943135" sldId="272"/>
            <ac:spMk id="3" creationId="{583AADBE-73CC-48AA-B51A-AE049A74E1E1}"/>
          </ac:spMkLst>
        </pc:spChg>
        <pc:spChg chg="add mod">
          <ac:chgData name="tea-渡邊智子" userId="4c272975-0ada-4bc9-bc07-40cff3a4b356" providerId="ADAL" clId="{F80E3748-03B1-41A6-9600-F34808333D02}" dt="2021-04-03T15:48:40.298" v="5072" actId="20577"/>
          <ac:spMkLst>
            <pc:docMk/>
            <pc:sldMk cId="2560943135" sldId="272"/>
            <ac:spMk id="5" creationId="{BAE48B70-24AE-434B-9D05-C07DBEA9F47A}"/>
          </ac:spMkLst>
        </pc:spChg>
      </pc:sldChg>
      <pc:sldChg chg="del">
        <pc:chgData name="tea-渡邊智子" userId="4c272975-0ada-4bc9-bc07-40cff3a4b356" providerId="ADAL" clId="{F80E3748-03B1-41A6-9600-F34808333D02}" dt="2021-04-03T06:12:58.707" v="1695" actId="2696"/>
        <pc:sldMkLst>
          <pc:docMk/>
          <pc:sldMk cId="1333235243" sldId="273"/>
        </pc:sldMkLst>
      </pc:sldChg>
      <pc:sldChg chg="del">
        <pc:chgData name="tea-渡邊智子" userId="4c272975-0ada-4bc9-bc07-40cff3a4b356" providerId="ADAL" clId="{F80E3748-03B1-41A6-9600-F34808333D02}" dt="2021-04-03T06:13:02.028" v="1696" actId="2696"/>
        <pc:sldMkLst>
          <pc:docMk/>
          <pc:sldMk cId="2253889432" sldId="274"/>
        </pc:sldMkLst>
      </pc:sldChg>
      <pc:sldChg chg="ord">
        <pc:chgData name="tea-渡邊智子" userId="4c272975-0ada-4bc9-bc07-40cff3a4b356" providerId="ADAL" clId="{F80E3748-03B1-41A6-9600-F34808333D02}" dt="2021-04-03T12:08:26.041" v="4379"/>
        <pc:sldMkLst>
          <pc:docMk/>
          <pc:sldMk cId="2414256129" sldId="275"/>
        </pc:sldMkLst>
      </pc:sldChg>
      <pc:sldChg chg="modSp mod ord">
        <pc:chgData name="tea-渡邊智子" userId="4c272975-0ada-4bc9-bc07-40cff3a4b356" providerId="ADAL" clId="{F80E3748-03B1-41A6-9600-F34808333D02}" dt="2021-04-03T07:00:38.310" v="3517" actId="20577"/>
        <pc:sldMkLst>
          <pc:docMk/>
          <pc:sldMk cId="693643371" sldId="276"/>
        </pc:sldMkLst>
        <pc:spChg chg="mod">
          <ac:chgData name="tea-渡邊智子" userId="4c272975-0ada-4bc9-bc07-40cff3a4b356" providerId="ADAL" clId="{F80E3748-03B1-41A6-9600-F34808333D02}" dt="2021-04-03T07:00:38.310" v="3517" actId="20577"/>
          <ac:spMkLst>
            <pc:docMk/>
            <pc:sldMk cId="693643371" sldId="276"/>
            <ac:spMk id="2" creationId="{62C91124-7903-44C2-9D0E-06DD890F1BE5}"/>
          </ac:spMkLst>
        </pc:spChg>
      </pc:sldChg>
      <pc:sldChg chg="del">
        <pc:chgData name="tea-渡邊智子" userId="4c272975-0ada-4bc9-bc07-40cff3a4b356" providerId="ADAL" clId="{F80E3748-03B1-41A6-9600-F34808333D02}" dt="2021-04-03T06:12:49.742" v="1693" actId="2696"/>
        <pc:sldMkLst>
          <pc:docMk/>
          <pc:sldMk cId="2803812633" sldId="278"/>
        </pc:sldMkLst>
      </pc:sldChg>
      <pc:sldChg chg="addSp modSp add mod">
        <pc:chgData name="tea-渡邊智子" userId="4c272975-0ada-4bc9-bc07-40cff3a4b356" providerId="ADAL" clId="{F80E3748-03B1-41A6-9600-F34808333D02}" dt="2021-04-03T06:54:30.843" v="3490" actId="20577"/>
        <pc:sldMkLst>
          <pc:docMk/>
          <pc:sldMk cId="1745776296" sldId="279"/>
        </pc:sldMkLst>
        <pc:spChg chg="mod">
          <ac:chgData name="tea-渡邊智子" userId="4c272975-0ada-4bc9-bc07-40cff3a4b356" providerId="ADAL" clId="{F80E3748-03B1-41A6-9600-F34808333D02}" dt="2021-04-03T06:54:30.843" v="3490" actId="20577"/>
          <ac:spMkLst>
            <pc:docMk/>
            <pc:sldMk cId="1745776296" sldId="279"/>
            <ac:spMk id="3" creationId="{3D8D7E72-BD18-4C6A-8A87-E19CBAA7E0AE}"/>
          </ac:spMkLst>
        </pc:spChg>
        <pc:spChg chg="add mod">
          <ac:chgData name="tea-渡邊智子" userId="4c272975-0ada-4bc9-bc07-40cff3a4b356" providerId="ADAL" clId="{F80E3748-03B1-41A6-9600-F34808333D02}" dt="2021-04-03T05:06:42.532" v="1024" actId="14100"/>
          <ac:spMkLst>
            <pc:docMk/>
            <pc:sldMk cId="1745776296" sldId="279"/>
            <ac:spMk id="6" creationId="{F6ACCCB9-3E2B-4B05-97F3-9A52305F11CD}"/>
          </ac:spMkLst>
        </pc:spChg>
        <pc:picChg chg="add mod">
          <ac:chgData name="tea-渡邊智子" userId="4c272975-0ada-4bc9-bc07-40cff3a4b356" providerId="ADAL" clId="{F80E3748-03B1-41A6-9600-F34808333D02}" dt="2021-04-03T05:03:34.829" v="988" actId="1076"/>
          <ac:picMkLst>
            <pc:docMk/>
            <pc:sldMk cId="1745776296" sldId="279"/>
            <ac:picMk id="5" creationId="{8B55B998-4529-4C1C-B0C1-CF6183ACBF80}"/>
          </ac:picMkLst>
        </pc:picChg>
      </pc:sldChg>
      <pc:sldChg chg="modSp add mod">
        <pc:chgData name="tea-渡邊智子" userId="4c272975-0ada-4bc9-bc07-40cff3a4b356" providerId="ADAL" clId="{F80E3748-03B1-41A6-9600-F34808333D02}" dt="2021-04-03T15:54:50.955" v="5096" actId="20577"/>
        <pc:sldMkLst>
          <pc:docMk/>
          <pc:sldMk cId="2166991600" sldId="280"/>
        </pc:sldMkLst>
        <pc:spChg chg="mod">
          <ac:chgData name="tea-渡邊智子" userId="4c272975-0ada-4bc9-bc07-40cff3a4b356" providerId="ADAL" clId="{F80E3748-03B1-41A6-9600-F34808333D02}" dt="2021-04-03T15:54:50.955" v="5096" actId="20577"/>
          <ac:spMkLst>
            <pc:docMk/>
            <pc:sldMk cId="2166991600" sldId="280"/>
            <ac:spMk id="3" creationId="{3D8D7E72-BD18-4C6A-8A87-E19CBAA7E0AE}"/>
          </ac:spMkLst>
        </pc:spChg>
      </pc:sldChg>
      <pc:sldChg chg="addSp delSp modSp add mod">
        <pc:chgData name="tea-渡邊智子" userId="4c272975-0ada-4bc9-bc07-40cff3a4b356" providerId="ADAL" clId="{F80E3748-03B1-41A6-9600-F34808333D02}" dt="2021-04-03T05:54:50.688" v="1299" actId="1038"/>
        <pc:sldMkLst>
          <pc:docMk/>
          <pc:sldMk cId="4238072044" sldId="281"/>
        </pc:sldMkLst>
        <pc:spChg chg="del mod">
          <ac:chgData name="tea-渡邊智子" userId="4c272975-0ada-4bc9-bc07-40cff3a4b356" providerId="ADAL" clId="{F80E3748-03B1-41A6-9600-F34808333D02}" dt="2021-04-03T05:38:15.163" v="1142" actId="931"/>
          <ac:spMkLst>
            <pc:docMk/>
            <pc:sldMk cId="4238072044" sldId="281"/>
            <ac:spMk id="3" creationId="{3D8D7E72-BD18-4C6A-8A87-E19CBAA7E0AE}"/>
          </ac:spMkLst>
        </pc:spChg>
        <pc:spChg chg="add del mod">
          <ac:chgData name="tea-渡邊智子" userId="4c272975-0ada-4bc9-bc07-40cff3a4b356" providerId="ADAL" clId="{F80E3748-03B1-41A6-9600-F34808333D02}" dt="2021-04-03T05:42:36.528" v="1208" actId="478"/>
          <ac:spMkLst>
            <pc:docMk/>
            <pc:sldMk cId="4238072044" sldId="281"/>
            <ac:spMk id="6" creationId="{546850F8-55F5-444F-9BDB-720316ED3732}"/>
          </ac:spMkLst>
        </pc:spChg>
        <pc:spChg chg="add del mod">
          <ac:chgData name="tea-渡邊智子" userId="4c272975-0ada-4bc9-bc07-40cff3a4b356" providerId="ADAL" clId="{F80E3748-03B1-41A6-9600-F34808333D02}" dt="2021-04-03T05:42:34.008" v="1207" actId="478"/>
          <ac:spMkLst>
            <pc:docMk/>
            <pc:sldMk cId="4238072044" sldId="281"/>
            <ac:spMk id="7" creationId="{057CA088-51E8-419A-9D64-C8038413C26B}"/>
          </ac:spMkLst>
        </pc:spChg>
        <pc:spChg chg="add del mod">
          <ac:chgData name="tea-渡邊智子" userId="4c272975-0ada-4bc9-bc07-40cff3a4b356" providerId="ADAL" clId="{F80E3748-03B1-41A6-9600-F34808333D02}" dt="2021-04-03T05:52:39.729" v="1210" actId="931"/>
          <ac:spMkLst>
            <pc:docMk/>
            <pc:sldMk cId="4238072044" sldId="281"/>
            <ac:spMk id="9" creationId="{71EE6D17-07A4-45C5-98D2-3877817AF904}"/>
          </ac:spMkLst>
        </pc:spChg>
        <pc:spChg chg="add mod">
          <ac:chgData name="tea-渡邊智子" userId="4c272975-0ada-4bc9-bc07-40cff3a4b356" providerId="ADAL" clId="{F80E3748-03B1-41A6-9600-F34808333D02}" dt="2021-04-03T05:54:50.688" v="1299" actId="1038"/>
          <ac:spMkLst>
            <pc:docMk/>
            <pc:sldMk cId="4238072044" sldId="281"/>
            <ac:spMk id="12" creationId="{DC0D564D-D2B0-4CBB-B257-3CB3E73655DE}"/>
          </ac:spMkLst>
        </pc:spChg>
        <pc:picChg chg="add del mod">
          <ac:chgData name="tea-渡邊智子" userId="4c272975-0ada-4bc9-bc07-40cff3a4b356" providerId="ADAL" clId="{F80E3748-03B1-41A6-9600-F34808333D02}" dt="2021-04-03T05:52:32.368" v="1209" actId="478"/>
          <ac:picMkLst>
            <pc:docMk/>
            <pc:sldMk cId="4238072044" sldId="281"/>
            <ac:picMk id="5" creationId="{E5411FE7-5021-4659-B662-1644CA167672}"/>
          </ac:picMkLst>
        </pc:picChg>
        <pc:picChg chg="add mod">
          <ac:chgData name="tea-渡邊智子" userId="4c272975-0ada-4bc9-bc07-40cff3a4b356" providerId="ADAL" clId="{F80E3748-03B1-41A6-9600-F34808333D02}" dt="2021-04-03T05:54:50.688" v="1299" actId="1038"/>
          <ac:picMkLst>
            <pc:docMk/>
            <pc:sldMk cId="4238072044" sldId="281"/>
            <ac:picMk id="11" creationId="{5DA48C6F-364D-42CC-A7F8-E530033FDC0B}"/>
          </ac:picMkLst>
        </pc:picChg>
      </pc:sldChg>
      <pc:sldChg chg="addSp delSp modSp add mod">
        <pc:chgData name="tea-渡邊智子" userId="4c272975-0ada-4bc9-bc07-40cff3a4b356" providerId="ADAL" clId="{F80E3748-03B1-41A6-9600-F34808333D02}" dt="2021-04-03T05:56:16.848" v="1335" actId="166"/>
        <pc:sldMkLst>
          <pc:docMk/>
          <pc:sldMk cId="585015401" sldId="282"/>
        </pc:sldMkLst>
        <pc:spChg chg="add del mod">
          <ac:chgData name="tea-渡邊智子" userId="4c272975-0ada-4bc9-bc07-40cff3a4b356" providerId="ADAL" clId="{F80E3748-03B1-41A6-9600-F34808333D02}" dt="2021-04-03T05:55:14.462" v="1302" actId="931"/>
          <ac:spMkLst>
            <pc:docMk/>
            <pc:sldMk cId="585015401" sldId="282"/>
            <ac:spMk id="4" creationId="{6A5A88BC-0DA9-459E-9A20-4616F48CF53D}"/>
          </ac:spMkLst>
        </pc:spChg>
        <pc:spChg chg="mod ord">
          <ac:chgData name="tea-渡邊智子" userId="4c272975-0ada-4bc9-bc07-40cff3a4b356" providerId="ADAL" clId="{F80E3748-03B1-41A6-9600-F34808333D02}" dt="2021-04-03T05:56:16.848" v="1335" actId="166"/>
          <ac:spMkLst>
            <pc:docMk/>
            <pc:sldMk cId="585015401" sldId="282"/>
            <ac:spMk id="12" creationId="{DC0D564D-D2B0-4CBB-B257-3CB3E73655DE}"/>
          </ac:spMkLst>
        </pc:spChg>
        <pc:picChg chg="add mod">
          <ac:chgData name="tea-渡邊智子" userId="4c272975-0ada-4bc9-bc07-40cff3a4b356" providerId="ADAL" clId="{F80E3748-03B1-41A6-9600-F34808333D02}" dt="2021-04-03T05:55:14.462" v="1302" actId="931"/>
          <ac:picMkLst>
            <pc:docMk/>
            <pc:sldMk cId="585015401" sldId="282"/>
            <ac:picMk id="6" creationId="{08834B20-6431-4CD4-8EE3-732CBF8906DF}"/>
          </ac:picMkLst>
        </pc:picChg>
        <pc:picChg chg="del">
          <ac:chgData name="tea-渡邊智子" userId="4c272975-0ada-4bc9-bc07-40cff3a4b356" providerId="ADAL" clId="{F80E3748-03B1-41A6-9600-F34808333D02}" dt="2021-04-03T05:55:08.829" v="1301" actId="478"/>
          <ac:picMkLst>
            <pc:docMk/>
            <pc:sldMk cId="585015401" sldId="282"/>
            <ac:picMk id="11" creationId="{5DA48C6F-364D-42CC-A7F8-E530033FDC0B}"/>
          </ac:picMkLst>
        </pc:picChg>
      </pc:sldChg>
      <pc:sldChg chg="addSp delSp modSp add mod modAnim">
        <pc:chgData name="tea-渡邊智子" userId="4c272975-0ada-4bc9-bc07-40cff3a4b356" providerId="ADAL" clId="{F80E3748-03B1-41A6-9600-F34808333D02}" dt="2021-04-03T06:12:16.519" v="1690"/>
        <pc:sldMkLst>
          <pc:docMk/>
          <pc:sldMk cId="209418080" sldId="283"/>
        </pc:sldMkLst>
        <pc:spChg chg="add del mod">
          <ac:chgData name="tea-渡邊智子" userId="4c272975-0ada-4bc9-bc07-40cff3a4b356" providerId="ADAL" clId="{F80E3748-03B1-41A6-9600-F34808333D02}" dt="2021-04-03T05:56:48.373" v="1339" actId="931"/>
          <ac:spMkLst>
            <pc:docMk/>
            <pc:sldMk cId="209418080" sldId="283"/>
            <ac:spMk id="4" creationId="{EF512978-E922-4CF3-8128-0118B737C137}"/>
          </ac:spMkLst>
        </pc:spChg>
        <pc:spChg chg="add del mod">
          <ac:chgData name="tea-渡邊智子" userId="4c272975-0ada-4bc9-bc07-40cff3a4b356" providerId="ADAL" clId="{F80E3748-03B1-41A6-9600-F34808333D02}" dt="2021-04-03T05:58:53.396" v="1341" actId="931"/>
          <ac:spMkLst>
            <pc:docMk/>
            <pc:sldMk cId="209418080" sldId="283"/>
            <ac:spMk id="9" creationId="{97926302-1D7A-4B12-8E36-DD7FF4DF82E6}"/>
          </ac:spMkLst>
        </pc:spChg>
        <pc:spChg chg="del">
          <ac:chgData name="tea-渡邊智子" userId="4c272975-0ada-4bc9-bc07-40cff3a4b356" providerId="ADAL" clId="{F80E3748-03B1-41A6-9600-F34808333D02}" dt="2021-04-03T05:56:42.939" v="1338" actId="478"/>
          <ac:spMkLst>
            <pc:docMk/>
            <pc:sldMk cId="209418080" sldId="283"/>
            <ac:spMk id="12" creationId="{DC0D564D-D2B0-4CBB-B257-3CB3E73655DE}"/>
          </ac:spMkLst>
        </pc:spChg>
        <pc:spChg chg="add del mod">
          <ac:chgData name="tea-渡邊智子" userId="4c272975-0ada-4bc9-bc07-40cff3a4b356" providerId="ADAL" clId="{F80E3748-03B1-41A6-9600-F34808333D02}" dt="2021-04-03T06:05:42.305" v="1477" actId="931"/>
          <ac:spMkLst>
            <pc:docMk/>
            <pc:sldMk cId="209418080" sldId="283"/>
            <ac:spMk id="14" creationId="{4CD83335-6303-498D-87C2-0B982CACF20C}"/>
          </ac:spMkLst>
        </pc:spChg>
        <pc:spChg chg="add mod">
          <ac:chgData name="tea-渡邊智子" userId="4c272975-0ada-4bc9-bc07-40cff3a4b356" providerId="ADAL" clId="{F80E3748-03B1-41A6-9600-F34808333D02}" dt="2021-04-03T06:07:38.843" v="1481" actId="1076"/>
          <ac:spMkLst>
            <pc:docMk/>
            <pc:sldMk cId="209418080" sldId="283"/>
            <ac:spMk id="17" creationId="{A7ED2DF6-589C-4F35-8430-BE4E259D00FC}"/>
          </ac:spMkLst>
        </pc:spChg>
        <pc:spChg chg="add mod">
          <ac:chgData name="tea-渡邊智子" userId="4c272975-0ada-4bc9-bc07-40cff3a4b356" providerId="ADAL" clId="{F80E3748-03B1-41A6-9600-F34808333D02}" dt="2021-04-03T06:09:50.849" v="1608" actId="1582"/>
          <ac:spMkLst>
            <pc:docMk/>
            <pc:sldMk cId="209418080" sldId="283"/>
            <ac:spMk id="18" creationId="{A2545F0D-02CA-4862-9650-1E38B5628E84}"/>
          </ac:spMkLst>
        </pc:spChg>
        <pc:spChg chg="add mod">
          <ac:chgData name="tea-渡邊智子" userId="4c272975-0ada-4bc9-bc07-40cff3a4b356" providerId="ADAL" clId="{F80E3748-03B1-41A6-9600-F34808333D02}" dt="2021-04-03T06:12:02.407" v="1689" actId="14100"/>
          <ac:spMkLst>
            <pc:docMk/>
            <pc:sldMk cId="209418080" sldId="283"/>
            <ac:spMk id="19" creationId="{7E9665B6-575E-4CC8-9511-5BBE768CD237}"/>
          </ac:spMkLst>
        </pc:spChg>
        <pc:picChg chg="del">
          <ac:chgData name="tea-渡邊智子" userId="4c272975-0ada-4bc9-bc07-40cff3a4b356" providerId="ADAL" clId="{F80E3748-03B1-41A6-9600-F34808333D02}" dt="2021-04-03T05:56:39.744" v="1337" actId="478"/>
          <ac:picMkLst>
            <pc:docMk/>
            <pc:sldMk cId="209418080" sldId="283"/>
            <ac:picMk id="6" creationId="{08834B20-6431-4CD4-8EE3-732CBF8906DF}"/>
          </ac:picMkLst>
        </pc:picChg>
        <pc:picChg chg="add del mod">
          <ac:chgData name="tea-渡邊智子" userId="4c272975-0ada-4bc9-bc07-40cff3a4b356" providerId="ADAL" clId="{F80E3748-03B1-41A6-9600-F34808333D02}" dt="2021-04-03T05:57:49.597" v="1340" actId="478"/>
          <ac:picMkLst>
            <pc:docMk/>
            <pc:sldMk cId="209418080" sldId="283"/>
            <ac:picMk id="7" creationId="{3AA4DF9D-F5DA-4BBC-92CC-8D7CBF689AB4}"/>
          </ac:picMkLst>
        </pc:picChg>
        <pc:picChg chg="add del mod">
          <ac:chgData name="tea-渡邊智子" userId="4c272975-0ada-4bc9-bc07-40cff3a4b356" providerId="ADAL" clId="{F80E3748-03B1-41A6-9600-F34808333D02}" dt="2021-04-03T05:59:02.858" v="1343" actId="478"/>
          <ac:picMkLst>
            <pc:docMk/>
            <pc:sldMk cId="209418080" sldId="283"/>
            <ac:picMk id="11" creationId="{6C0CF2D0-2CB1-43FB-8C47-BAA6511CA79D}"/>
          </ac:picMkLst>
        </pc:picChg>
        <pc:picChg chg="add mod">
          <ac:chgData name="tea-渡邊智子" userId="4c272975-0ada-4bc9-bc07-40cff3a4b356" providerId="ADAL" clId="{F80E3748-03B1-41A6-9600-F34808333D02}" dt="2021-04-03T06:05:59.419" v="1478" actId="1076"/>
          <ac:picMkLst>
            <pc:docMk/>
            <pc:sldMk cId="209418080" sldId="283"/>
            <ac:picMk id="16" creationId="{C7FFF4A4-B8AD-4C1B-88E0-76E2A5F812FB}"/>
          </ac:picMkLst>
        </pc:picChg>
      </pc:sldChg>
      <pc:sldChg chg="addSp delSp modSp add mod modAnim">
        <pc:chgData name="tea-渡邊智子" userId="4c272975-0ada-4bc9-bc07-40cff3a4b356" providerId="ADAL" clId="{F80E3748-03B1-41A6-9600-F34808333D02}" dt="2021-04-03T06:02:18.991" v="1476"/>
        <pc:sldMkLst>
          <pc:docMk/>
          <pc:sldMk cId="4045160114" sldId="284"/>
        </pc:sldMkLst>
        <pc:spChg chg="add del mod">
          <ac:chgData name="tea-渡邊智子" userId="4c272975-0ada-4bc9-bc07-40cff3a4b356" providerId="ADAL" clId="{F80E3748-03B1-41A6-9600-F34808333D02}" dt="2021-04-03T05:59:24.637" v="1346" actId="931"/>
          <ac:spMkLst>
            <pc:docMk/>
            <pc:sldMk cId="4045160114" sldId="284"/>
            <ac:spMk id="4" creationId="{014B64AA-9A26-4EA6-8AE9-F7B7A2D7B4B6}"/>
          </ac:spMkLst>
        </pc:spChg>
        <pc:spChg chg="add mod">
          <ac:chgData name="tea-渡邊智子" userId="4c272975-0ada-4bc9-bc07-40cff3a4b356" providerId="ADAL" clId="{F80E3748-03B1-41A6-9600-F34808333D02}" dt="2021-04-03T06:01:12.427" v="1444" actId="14100"/>
          <ac:spMkLst>
            <pc:docMk/>
            <pc:sldMk cId="4045160114" sldId="284"/>
            <ac:spMk id="9" creationId="{F35B43B1-2976-4FBE-95D2-44143081AA59}"/>
          </ac:spMkLst>
        </pc:spChg>
        <pc:spChg chg="add mod">
          <ac:chgData name="tea-渡邊智子" userId="4c272975-0ada-4bc9-bc07-40cff3a4b356" providerId="ADAL" clId="{F80E3748-03B1-41A6-9600-F34808333D02}" dt="2021-04-03T06:01:55.942" v="1474" actId="20577"/>
          <ac:spMkLst>
            <pc:docMk/>
            <pc:sldMk cId="4045160114" sldId="284"/>
            <ac:spMk id="10" creationId="{FB9BE53E-EF4E-4D9C-9981-A82C57B32393}"/>
          </ac:spMkLst>
        </pc:spChg>
        <pc:spChg chg="mod ord">
          <ac:chgData name="tea-渡邊智子" userId="4c272975-0ada-4bc9-bc07-40cff3a4b356" providerId="ADAL" clId="{F80E3748-03B1-41A6-9600-F34808333D02}" dt="2021-04-03T06:01:16.774" v="1447" actId="20577"/>
          <ac:spMkLst>
            <pc:docMk/>
            <pc:sldMk cId="4045160114" sldId="284"/>
            <ac:spMk id="12" creationId="{DC0D564D-D2B0-4CBB-B257-3CB3E73655DE}"/>
          </ac:spMkLst>
        </pc:spChg>
        <pc:picChg chg="del">
          <ac:chgData name="tea-渡邊智子" userId="4c272975-0ada-4bc9-bc07-40cff3a4b356" providerId="ADAL" clId="{F80E3748-03B1-41A6-9600-F34808333D02}" dt="2021-04-03T05:59:19.465" v="1345" actId="478"/>
          <ac:picMkLst>
            <pc:docMk/>
            <pc:sldMk cId="4045160114" sldId="284"/>
            <ac:picMk id="6" creationId="{08834B20-6431-4CD4-8EE3-732CBF8906DF}"/>
          </ac:picMkLst>
        </pc:picChg>
        <pc:picChg chg="add mod">
          <ac:chgData name="tea-渡邊智子" userId="4c272975-0ada-4bc9-bc07-40cff3a4b356" providerId="ADAL" clId="{F80E3748-03B1-41A6-9600-F34808333D02}" dt="2021-04-03T05:59:30.526" v="1347" actId="1076"/>
          <ac:picMkLst>
            <pc:docMk/>
            <pc:sldMk cId="4045160114" sldId="284"/>
            <ac:picMk id="7" creationId="{99DED536-3510-41FC-BDED-E9250BDC4687}"/>
          </ac:picMkLst>
        </pc:picChg>
      </pc:sldChg>
      <pc:sldChg chg="add ord">
        <pc:chgData name="tea-渡邊智子" userId="4c272975-0ada-4bc9-bc07-40cff3a4b356" providerId="ADAL" clId="{F80E3748-03B1-41A6-9600-F34808333D02}" dt="2021-04-03T12:08:15.332" v="4377"/>
        <pc:sldMkLst>
          <pc:docMk/>
          <pc:sldMk cId="2925597453" sldId="285"/>
        </pc:sldMkLst>
      </pc:sldChg>
      <pc:sldChg chg="addSp delSp modSp add mod">
        <pc:chgData name="tea-渡邊智子" userId="4c272975-0ada-4bc9-bc07-40cff3a4b356" providerId="ADAL" clId="{F80E3748-03B1-41A6-9600-F34808333D02}" dt="2021-04-03T15:04:06.082" v="5014" actId="20577"/>
        <pc:sldMkLst>
          <pc:docMk/>
          <pc:sldMk cId="2280111626" sldId="286"/>
        </pc:sldMkLst>
        <pc:spChg chg="mod">
          <ac:chgData name="tea-渡邊智子" userId="4c272975-0ada-4bc9-bc07-40cff3a4b356" providerId="ADAL" clId="{F80E3748-03B1-41A6-9600-F34808333D02}" dt="2021-04-03T15:04:06.082" v="5014" actId="20577"/>
          <ac:spMkLst>
            <pc:docMk/>
            <pc:sldMk cId="2280111626" sldId="286"/>
            <ac:spMk id="2" creationId="{F3EACC36-8C7C-4440-834B-2E02BCDAA888}"/>
          </ac:spMkLst>
        </pc:spChg>
        <pc:spChg chg="mod">
          <ac:chgData name="tea-渡邊智子" userId="4c272975-0ada-4bc9-bc07-40cff3a4b356" providerId="ADAL" clId="{F80E3748-03B1-41A6-9600-F34808333D02}" dt="2021-04-03T14:36:11.696" v="4955"/>
          <ac:spMkLst>
            <pc:docMk/>
            <pc:sldMk cId="2280111626" sldId="286"/>
            <ac:spMk id="5" creationId="{BAE48B70-24AE-434B-9D05-C07DBEA9F47A}"/>
          </ac:spMkLst>
        </pc:spChg>
        <pc:spChg chg="add mod">
          <ac:chgData name="tea-渡邊智子" userId="4c272975-0ada-4bc9-bc07-40cff3a4b356" providerId="ADAL" clId="{F80E3748-03B1-41A6-9600-F34808333D02}" dt="2021-04-03T14:37:23.208" v="4965" actId="14100"/>
          <ac:spMkLst>
            <pc:docMk/>
            <pc:sldMk cId="2280111626" sldId="286"/>
            <ac:spMk id="7" creationId="{BB93E387-0FC6-42A9-93AB-798CEDFDEC8D}"/>
          </ac:spMkLst>
        </pc:spChg>
        <pc:graphicFrameChg chg="add del modGraphic">
          <ac:chgData name="tea-渡邊智子" userId="4c272975-0ada-4bc9-bc07-40cff3a4b356" providerId="ADAL" clId="{F80E3748-03B1-41A6-9600-F34808333D02}" dt="2021-04-03T14:35:59.077" v="4952" actId="1032"/>
          <ac:graphicFrameMkLst>
            <pc:docMk/>
            <pc:sldMk cId="2280111626" sldId="286"/>
            <ac:graphicFrameMk id="6" creationId="{EE5C9DE4-0A89-4C37-A200-50F03DC38BC0}"/>
          </ac:graphicFrameMkLst>
        </pc:graphicFrameChg>
        <pc:picChg chg="add del mod">
          <ac:chgData name="tea-渡邊智子" userId="4c272975-0ada-4bc9-bc07-40cff3a4b356" providerId="ADAL" clId="{F80E3748-03B1-41A6-9600-F34808333D02}" dt="2021-04-03T12:11:21.905" v="4395" actId="478"/>
          <ac:picMkLst>
            <pc:docMk/>
            <pc:sldMk cId="2280111626" sldId="286"/>
            <ac:picMk id="4" creationId="{876E5012-FFA5-469D-AC59-AD538F94478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818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30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41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66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96795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9130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4733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48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421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40819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587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FBEF32-6979-4F44-8BF4-4AE032FAF0F1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55697C-E18F-4E45-8D3B-1FC42D3AD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0439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.go.jp/koukou/index.html" TargetMode="External"/><Relationship Id="rId2" Type="http://schemas.openxmlformats.org/officeDocument/2006/relationships/hyperlink" Target="https://resas.go.j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oumu.go.jp/main_content/000425144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6600" dirty="0"/>
              <a:t>データサイエンス</a:t>
            </a:r>
            <a:r>
              <a:rPr kumimoji="1" lang="en-US" altLang="ja-JP" sz="6600" dirty="0"/>
              <a:t>Ⅰ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bg1"/>
                </a:solidFill>
              </a:rPr>
              <a:t>②ＲＥＳＡＳを使ってみよう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78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47E1284E-97AA-40B7-A8D0-D603B7B23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7" y="1874517"/>
            <a:ext cx="7815775" cy="45008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dirty="0"/>
              <a:t>愛媛県について、次の１０種類のグラフを表示し、ダッシュボードに保存せよ。</a:t>
            </a:r>
            <a:r>
              <a:rPr lang="en-US" altLang="ja-JP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※</a:t>
            </a:r>
            <a:r>
              <a:rPr lang="ja-JP" altLang="en-US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ただし、⑦・⑩は「全国を表示」</a:t>
            </a:r>
            <a:endParaRPr lang="en-US" altLang="ja-JP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/>
              <a:t>①　一人当たり賃金の推移（全国平均との比較）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　居住都道府県別の延べ宿泊者数（日本人）の構成割合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　外国人の都道府県別消費額（クレジットカード）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④　企業の海外取引における地域別の輸出額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⑤　介護施設・居住系・住宅サービス受給者数の構成（大阪府と比較）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⑥　養殖面積等の構成レーダーチャート（三重県と比較）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⑦　人口の社会増減のうち、年齢階級別純移動数の時系列分析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⑧　人口１０万人あたりの医師数を示したヒートマップ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⑨　産業別賃金構造（産業別雇用者シェア</a:t>
            </a:r>
            <a:r>
              <a:rPr lang="en-US" altLang="ja-JP" dirty="0"/>
              <a:t>×</a:t>
            </a:r>
            <a:r>
              <a:rPr lang="ja-JP" altLang="en-US" dirty="0"/>
              <a:t>一人当たり現金給与総額）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⑩　地域少子化・働き方指標の散布図（女性の有業率比較と合計特殊出生率）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B55A27A-C4BF-4728-B616-1A874D52F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ea typeface="メイリオ"/>
              </a:rPr>
              <a:t>２</a:t>
            </a:r>
            <a:br>
              <a:rPr kumimoji="1" lang="en-US" altLang="ja-JP" dirty="0"/>
            </a:br>
            <a:r>
              <a:rPr kumimoji="1" lang="ja-JP" altLang="en-US">
                <a:ea typeface="メイリオ"/>
              </a:rPr>
              <a:t>練習問題</a:t>
            </a:r>
          </a:p>
        </p:txBody>
      </p:sp>
    </p:spTree>
    <p:extLst>
      <p:ext uri="{BB962C8B-B14F-4D97-AF65-F5344CB8AC3E}">
        <p14:creationId xmlns:p14="http://schemas.microsoft.com/office/powerpoint/2010/main" val="792493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C91124-7903-44C2-9D0E-06DD890F1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2846178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latin typeface="+mj-ea"/>
              </a:rPr>
              <a:t>本時の振り返り①</a:t>
            </a:r>
            <a:endParaRPr kumimoji="1" lang="ja-JP" altLang="en-US" sz="4800" dirty="0">
              <a:latin typeface="+mj-ea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0E5581-93D4-4B7A-B93B-37DBB9DDA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2198" y="4148668"/>
            <a:ext cx="5263116" cy="1962250"/>
          </a:xfrm>
        </p:spPr>
        <p:txBody>
          <a:bodyPr>
            <a:normAutofit/>
          </a:bodyPr>
          <a:lstStyle/>
          <a:p>
            <a:r>
              <a:rPr lang="en-US" altLang="ja-JP" sz="2400" b="0" dirty="0">
                <a:latin typeface="+mj-ea"/>
                <a:ea typeface="+mj-ea"/>
              </a:rPr>
              <a:t>Microsoft</a:t>
            </a:r>
            <a:r>
              <a:rPr lang="ja-JP" altLang="en-US" sz="2400" b="0" dirty="0">
                <a:latin typeface="+mj-ea"/>
                <a:ea typeface="+mj-ea"/>
              </a:rPr>
              <a:t> </a:t>
            </a:r>
            <a:r>
              <a:rPr lang="en-US" altLang="ja-JP" sz="2400" b="0" dirty="0">
                <a:latin typeface="+mj-ea"/>
                <a:ea typeface="+mj-ea"/>
              </a:rPr>
              <a:t>teams</a:t>
            </a:r>
            <a:r>
              <a:rPr lang="ja-JP" altLang="en-US" sz="2400" b="0" dirty="0">
                <a:latin typeface="+mj-ea"/>
                <a:ea typeface="+mj-ea"/>
              </a:rPr>
              <a:t>のデータサイエンス</a:t>
            </a:r>
            <a:r>
              <a:rPr lang="en-US" altLang="ja-JP" sz="2400" b="0" dirty="0">
                <a:latin typeface="+mj-ea"/>
                <a:ea typeface="+mj-ea"/>
              </a:rPr>
              <a:t>Ⅰ</a:t>
            </a:r>
            <a:r>
              <a:rPr lang="ja-JP" altLang="en-US" sz="2400" b="0" dirty="0">
                <a:latin typeface="+mj-ea"/>
                <a:ea typeface="+mj-ea"/>
              </a:rPr>
              <a:t>に本時の課題が投稿されています。各自取り組んで提出してください。</a:t>
            </a:r>
            <a:endParaRPr kumimoji="1" lang="ja-JP" altLang="en-US" sz="2400" b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9364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ACC36-8C7C-4440-834B-2E02BCDAA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ea typeface="メイリオ"/>
              </a:rPr>
              <a:t>３</a:t>
            </a:r>
            <a:br>
              <a:rPr kumimoji="1" lang="en-US" altLang="ja-JP" dirty="0"/>
            </a:br>
            <a:r>
              <a:rPr kumimoji="1" lang="ja-JP" altLang="en-US">
                <a:ea typeface="メイリオ"/>
              </a:rPr>
              <a:t>グラフを読む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AE48B70-24AE-434B-9D05-C07DBEA9F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４人程度のグループで次の課題に取り組んでください。</a:t>
            </a:r>
            <a:endParaRPr lang="en-US" altLang="ja-JP" sz="24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en-US" altLang="ja-JP" sz="2400" dirty="0"/>
          </a:p>
          <a:p>
            <a:pPr marL="457200" indent="-457200">
              <a:buFont typeface="+mj-ea"/>
              <a:buAutoNum type="circleNumDbPlain"/>
            </a:pPr>
            <a:r>
              <a:rPr lang="ja-JP" altLang="en-US" sz="2400" dirty="0"/>
              <a:t>前時で保存したグラフのうち、一つを選ぶ。</a:t>
            </a:r>
            <a:endParaRPr lang="en-US" altLang="ja-JP" sz="2400" dirty="0"/>
          </a:p>
          <a:p>
            <a:pPr marL="457200" indent="-457200">
              <a:buFont typeface="+mj-ea"/>
              <a:buAutoNum type="circleNumDbPlain"/>
            </a:pPr>
            <a:r>
              <a:rPr lang="ja-JP" altLang="en-US" sz="2400" dirty="0"/>
              <a:t>テキスト「課題研究メソッド」</a:t>
            </a:r>
            <a:r>
              <a:rPr lang="en-US" altLang="ja-JP" sz="2400" dirty="0"/>
              <a:t>p.109</a:t>
            </a:r>
            <a:r>
              <a:rPr lang="ja-JP" altLang="en-US" sz="2400" dirty="0"/>
              <a:t>～</a:t>
            </a:r>
            <a:r>
              <a:rPr lang="en-US" altLang="ja-JP" sz="2400" dirty="0"/>
              <a:t>119</a:t>
            </a:r>
            <a:r>
              <a:rPr lang="ja-JP" altLang="en-US" sz="2400" dirty="0"/>
              <a:t>を参考に、グラフの特徴を調べる。</a:t>
            </a:r>
            <a:endParaRPr lang="en-US" altLang="ja-JP" sz="2400" dirty="0"/>
          </a:p>
          <a:p>
            <a:pPr marL="457200" indent="-457200">
              <a:buFont typeface="+mj-ea"/>
              <a:buAutoNum type="circleNumDbPlain"/>
            </a:pPr>
            <a:r>
              <a:rPr lang="ja-JP" altLang="en-US" sz="2400" dirty="0"/>
              <a:t>グラフから「愛媛県の課題」または「愛媛県の強み」と言えそうなことを読みとる。</a:t>
            </a:r>
            <a:endParaRPr lang="en-US" altLang="ja-JP" sz="2400" dirty="0"/>
          </a:p>
          <a:p>
            <a:pPr marL="457200" indent="-457200">
              <a:buFont typeface="+mj-ea"/>
              <a:buAutoNum type="circleNumDbPlain"/>
            </a:pPr>
            <a:r>
              <a:rPr lang="en-US" altLang="ja-JP" sz="2400" dirty="0"/>
              <a:t>Teams</a:t>
            </a:r>
            <a:r>
              <a:rPr lang="ja-JP" altLang="en-US" sz="2400" dirty="0"/>
              <a:t>に投稿されているテンプレートを使って発表用プレゼンテーション（１ページ）を作る。</a:t>
            </a:r>
          </a:p>
        </p:txBody>
      </p:sp>
    </p:spTree>
    <p:extLst>
      <p:ext uri="{BB962C8B-B14F-4D97-AF65-F5344CB8AC3E}">
        <p14:creationId xmlns:p14="http://schemas.microsoft.com/office/powerpoint/2010/main" val="2560943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ACC36-8C7C-4440-834B-2E02BCDAA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/>
              <a:t>３</a:t>
            </a:r>
            <a:br>
              <a:rPr lang="ja-JP" dirty="0"/>
            </a:br>
            <a:r>
              <a:rPr kumimoji="1" lang="ja-JP"/>
              <a:t>グラフを読む</a:t>
            </a:r>
            <a:endParaRPr lang="ja-JP">
              <a:ea typeface="+mj-lt"/>
              <a:cs typeface="+mj-lt"/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AE48B70-24AE-434B-9D05-C07DBEA9F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/>
              <a:t>💡ヒント　「比較」をしよう！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1800" dirty="0"/>
              <a:t>※</a:t>
            </a:r>
            <a:r>
              <a:rPr lang="ja-JP" altLang="en-US" sz="1800" dirty="0"/>
              <a:t>比較地域を追加したり、他都道府県の同じグラフを作成したり</a:t>
            </a:r>
            <a:r>
              <a:rPr lang="en-US" altLang="ja-JP" sz="1800" dirty="0"/>
              <a:t>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400" dirty="0"/>
              <a:t>①　何と比較するか。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　どの尺度で比較するか。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「値の大きさ」「推移」「ばらつき」「比率」</a:t>
            </a:r>
            <a:endParaRPr lang="en-US" altLang="ja-JP" sz="2400" dirty="0"/>
          </a:p>
          <a:p>
            <a:pPr marL="0" indent="0">
              <a:buNone/>
            </a:pPr>
            <a:endParaRPr lang="ja-JP" altLang="en-US" sz="24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B93E387-0FC6-42A9-93AB-798CEDFDEC8D}"/>
              </a:ext>
            </a:extLst>
          </p:cNvPr>
          <p:cNvSpPr/>
          <p:nvPr/>
        </p:nvSpPr>
        <p:spPr>
          <a:xfrm>
            <a:off x="1233996" y="4983484"/>
            <a:ext cx="7013359" cy="11953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ja-JP" altLang="en-US" sz="2400" dirty="0"/>
              <a:t>「課題」</a:t>
            </a:r>
            <a:r>
              <a:rPr lang="en-US" altLang="ja-JP" sz="2400" dirty="0"/>
              <a:t>…</a:t>
            </a:r>
            <a:r>
              <a:rPr lang="ja-JP" altLang="en-US" sz="2400" dirty="0"/>
              <a:t>理想との差が発見できるか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「強み」</a:t>
            </a:r>
            <a:r>
              <a:rPr lang="en-US" altLang="ja-JP" sz="2400" dirty="0"/>
              <a:t>…</a:t>
            </a:r>
            <a:r>
              <a:rPr lang="ja-JP" altLang="en-US" sz="2400" dirty="0"/>
              <a:t>課題解決のためのリソースがあるか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280111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EACC36-8C7C-4440-834B-2E02BCDAA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ea typeface="メイリオ"/>
              </a:rPr>
              <a:t>４</a:t>
            </a:r>
            <a:br>
              <a:rPr kumimoji="1" lang="en-US" altLang="ja-JP" dirty="0"/>
            </a:br>
            <a:r>
              <a:rPr lang="ja-JP" altLang="en-US">
                <a:ea typeface="メイリオ"/>
              </a:rPr>
              <a:t>意見を発表する</a:t>
            </a:r>
            <a:endParaRPr kumimoji="1" lang="ja-JP" altLang="en-US">
              <a:ea typeface="メイリオ"/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AE48B70-24AE-434B-9D05-C07DBEA9F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/>
              <a:t>完成したプレゼンテーションを</a:t>
            </a:r>
            <a:r>
              <a:rPr lang="en-US" altLang="ja-JP" sz="2800" dirty="0"/>
              <a:t>Teams</a:t>
            </a:r>
            <a:r>
              <a:rPr lang="ja-JP" altLang="en-US" sz="2800" dirty="0"/>
              <a:t>に投稿し、クラスで発表しよう。</a:t>
            </a:r>
          </a:p>
        </p:txBody>
      </p:sp>
    </p:spTree>
    <p:extLst>
      <p:ext uri="{BB962C8B-B14F-4D97-AF65-F5344CB8AC3E}">
        <p14:creationId xmlns:p14="http://schemas.microsoft.com/office/powerpoint/2010/main" val="3952663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A1E4D8-5A2E-40F2-AC37-C6DB7755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684415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参考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CA9A27-FE09-42DE-81F1-4C5CFA57A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8758" y="1176868"/>
            <a:ext cx="7633742" cy="4702726"/>
          </a:xfrm>
        </p:spPr>
        <p:txBody>
          <a:bodyPr/>
          <a:lstStyle/>
          <a:p>
            <a:r>
              <a:rPr lang="ja-JP" altLang="en-US" sz="2400" dirty="0"/>
              <a:t>「</a:t>
            </a:r>
            <a:r>
              <a:rPr lang="en-US" altLang="ja-JP" sz="2400" dirty="0"/>
              <a:t>RESAS</a:t>
            </a:r>
            <a:r>
              <a:rPr lang="ja-JP" altLang="en-US" sz="2400" dirty="0"/>
              <a:t>　地域経済分析システム」</a:t>
            </a:r>
            <a:r>
              <a:rPr lang="en-US" altLang="ja-JP" sz="2400" dirty="0">
                <a:hlinkClick r:id="rId2"/>
              </a:rPr>
              <a:t>https://resas.go.jp/</a:t>
            </a:r>
            <a:endParaRPr lang="en-US" altLang="ja-JP" sz="2400" dirty="0"/>
          </a:p>
          <a:p>
            <a:r>
              <a:rPr lang="ja-JP" altLang="en-US" sz="2400" dirty="0"/>
              <a:t>「なるほど統計学園高等部」</a:t>
            </a:r>
            <a:r>
              <a:rPr lang="en-US" altLang="ja-JP" sz="2400" dirty="0">
                <a:hlinkClick r:id="rId3"/>
              </a:rPr>
              <a:t>https://www.stat.go.jp/koukou/index.html</a:t>
            </a:r>
            <a:endParaRPr kumimoji="1" lang="en-US" altLang="ja-JP" sz="2400" dirty="0"/>
          </a:p>
          <a:p>
            <a:r>
              <a:rPr lang="en-US" altLang="ja-JP" sz="2400" dirty="0"/>
              <a:t>『</a:t>
            </a:r>
            <a:r>
              <a:rPr lang="ja-JP" altLang="en-US" sz="2400" dirty="0"/>
              <a:t>生徒のための統計活用～基礎編～</a:t>
            </a:r>
            <a:r>
              <a:rPr lang="en-US" altLang="ja-JP" sz="2400" dirty="0"/>
              <a:t>』</a:t>
            </a:r>
            <a:r>
              <a:rPr lang="en-US" altLang="ja-JP" sz="2400" dirty="0">
                <a:hlinkClick r:id="rId4"/>
              </a:rPr>
              <a:t>000425144.pdf (soumu.go.jp)</a:t>
            </a:r>
            <a:endParaRPr lang="en-US" altLang="ja-JP" sz="2400" dirty="0"/>
          </a:p>
          <a:p>
            <a:r>
              <a:rPr lang="en-US" altLang="ja-JP" sz="2400" dirty="0"/>
              <a:t>『</a:t>
            </a:r>
            <a:r>
              <a:rPr lang="ja-JP" altLang="en-US" sz="2400" dirty="0"/>
              <a:t>問題解決ができる！ 武器としてのデータ活用術</a:t>
            </a:r>
            <a:r>
              <a:rPr lang="en-US" altLang="ja-JP" sz="2400" dirty="0"/>
              <a:t>』</a:t>
            </a:r>
            <a:r>
              <a:rPr lang="ja-JP" altLang="en-US" sz="2400" dirty="0"/>
              <a:t>柏木吉基（翔泳社）</a:t>
            </a: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4256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C91124-7903-44C2-9D0E-06DD890F1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2846178"/>
          </a:xfrm>
        </p:spPr>
        <p:txBody>
          <a:bodyPr>
            <a:normAutofit/>
          </a:bodyPr>
          <a:lstStyle/>
          <a:p>
            <a:r>
              <a:rPr lang="ja-JP" altLang="en-US" sz="4800">
                <a:latin typeface="メイリオ"/>
                <a:ea typeface="メイリオ"/>
              </a:rPr>
              <a:t>本時の振り返り②</a:t>
            </a:r>
            <a:endParaRPr kumimoji="1" lang="ja-JP" altLang="en-US" sz="4800" dirty="0">
              <a:latin typeface="+mj-ea"/>
            </a:endParaRP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0E5581-93D4-4B7A-B93B-37DBB9DDA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2198" y="4148668"/>
            <a:ext cx="5263116" cy="1962250"/>
          </a:xfrm>
        </p:spPr>
        <p:txBody>
          <a:bodyPr>
            <a:normAutofit/>
          </a:bodyPr>
          <a:lstStyle/>
          <a:p>
            <a:r>
              <a:rPr lang="en-US" altLang="ja-JP" sz="2400" b="0" dirty="0">
                <a:latin typeface="+mj-ea"/>
                <a:ea typeface="+mj-ea"/>
              </a:rPr>
              <a:t>Microsoft</a:t>
            </a:r>
            <a:r>
              <a:rPr lang="ja-JP" altLang="en-US" sz="2400" b="0" dirty="0">
                <a:latin typeface="+mj-ea"/>
                <a:ea typeface="+mj-ea"/>
              </a:rPr>
              <a:t> </a:t>
            </a:r>
            <a:r>
              <a:rPr lang="en-US" altLang="ja-JP" sz="2400" b="0" dirty="0">
                <a:latin typeface="+mj-ea"/>
                <a:ea typeface="+mj-ea"/>
              </a:rPr>
              <a:t>teams</a:t>
            </a:r>
            <a:r>
              <a:rPr lang="ja-JP" altLang="en-US" sz="2400" b="0" dirty="0">
                <a:latin typeface="+mj-ea"/>
                <a:ea typeface="+mj-ea"/>
              </a:rPr>
              <a:t>のデータサイエンス</a:t>
            </a:r>
            <a:r>
              <a:rPr lang="en-US" altLang="ja-JP" sz="2400" b="0" dirty="0">
                <a:latin typeface="+mj-ea"/>
                <a:ea typeface="+mj-ea"/>
              </a:rPr>
              <a:t>Ⅰ</a:t>
            </a:r>
            <a:r>
              <a:rPr lang="ja-JP" altLang="en-US" sz="2400" b="0" dirty="0">
                <a:latin typeface="+mj-ea"/>
                <a:ea typeface="+mj-ea"/>
              </a:rPr>
              <a:t>に本時の課題が投稿されています。各自取り組んで提出してください。</a:t>
            </a:r>
            <a:endParaRPr kumimoji="1" lang="ja-JP" altLang="en-US" sz="2400" b="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2559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E2C9A-3CB0-4C91-83E2-D858101C4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本時の目標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CDD20E-4D01-4AD8-8E89-E3BE99CF4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ＲＥＳＡＳ（地域経済分析システム）の使い方</a:t>
            </a:r>
            <a:r>
              <a:rPr lang="ja-JP" altLang="en-US" sz="4000" dirty="0"/>
              <a:t>を理解し、表示したグラフを解釈する。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4226395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本時の内容（２時間分）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8D7E72-BD18-4C6A-8A87-E19CBAA7E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kumimoji="1" lang="ja-JP" altLang="en-US" sz="4000">
                <a:ea typeface="メイリオ"/>
              </a:rPr>
              <a:t>１　</a:t>
            </a:r>
            <a:r>
              <a:rPr lang="ja-JP" sz="4000">
                <a:ea typeface="+mn-lt"/>
                <a:cs typeface="+mn-lt"/>
              </a:rPr>
              <a:t>例題</a:t>
            </a:r>
            <a:endParaRPr lang="en-US" altLang="ja-JP" sz="4000"/>
          </a:p>
          <a:p>
            <a:pPr marL="0" indent="0">
              <a:buNone/>
            </a:pPr>
            <a:r>
              <a:rPr kumimoji="1" lang="ja-JP" altLang="en-US" sz="4000">
                <a:ea typeface="メイリオ"/>
              </a:rPr>
              <a:t>２　</a:t>
            </a:r>
            <a:r>
              <a:rPr lang="ja-JP" sz="4000">
                <a:ea typeface="+mn-lt"/>
                <a:cs typeface="+mn-lt"/>
              </a:rPr>
              <a:t>練習問題</a:t>
            </a:r>
            <a:endParaRPr kumimoji="1" lang="en-US" altLang="ja-JP" sz="4000">
              <a:ea typeface="メイリオ"/>
            </a:endParaRPr>
          </a:p>
          <a:p>
            <a:pPr marL="0" indent="0">
              <a:buNone/>
            </a:pPr>
            <a:r>
              <a:rPr lang="ja-JP" altLang="en-US" sz="4000">
                <a:ea typeface="メイリオ"/>
              </a:rPr>
              <a:t>３　</a:t>
            </a:r>
            <a:r>
              <a:rPr lang="ja-JP" sz="4000">
                <a:ea typeface="+mn-lt"/>
                <a:cs typeface="+mn-lt"/>
              </a:rPr>
              <a:t>グラフを読む</a:t>
            </a:r>
            <a:endParaRPr lang="en-US" altLang="ja-JP" sz="4000">
              <a:ea typeface="メイリオ"/>
            </a:endParaRPr>
          </a:p>
          <a:p>
            <a:pPr marL="0" indent="0">
              <a:buNone/>
            </a:pPr>
            <a:r>
              <a:rPr lang="ja-JP" altLang="en-US" sz="4000">
                <a:ea typeface="メイリオ"/>
              </a:rPr>
              <a:t>４　</a:t>
            </a:r>
            <a:r>
              <a:rPr lang="ja-JP" sz="4000">
                <a:ea typeface="+mn-lt"/>
                <a:cs typeface="+mn-lt"/>
              </a:rPr>
              <a:t>意見を発表する</a:t>
            </a:r>
            <a:endParaRPr lang="en-US" altLang="ja-JP" sz="4000">
              <a:ea typeface="メイリオ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26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400">
                <a:ea typeface="メイリオ"/>
              </a:rPr>
              <a:t>１</a:t>
            </a:r>
            <a:br>
              <a:rPr lang="ja-JP" altLang="en-US" sz="4400" dirty="0">
                <a:ea typeface="メイリオ"/>
              </a:rPr>
            </a:br>
            <a:r>
              <a:rPr lang="ja-JP" altLang="en-US" sz="4400">
                <a:ea typeface="メイリオ"/>
              </a:rPr>
              <a:t>例題</a:t>
            </a:r>
            <a:endParaRPr lang="en-US" altLang="ja-JP" sz="4400">
              <a:ea typeface="メイリオ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8D7E72-BD18-4C6A-8A87-E19CBAA7E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ＲＥＳＡＳを用いて、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「愛媛県の人口推移」のグラフを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表示し、ダッシュボードに保存せよ。</a:t>
            </a:r>
            <a:endParaRPr kumimoji="1" lang="en-US" altLang="ja-JP" sz="3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080" y="4486014"/>
            <a:ext cx="2041495" cy="2041495"/>
          </a:xfrm>
          <a:prstGeom prst="rect">
            <a:avLst/>
          </a:prstGeom>
        </p:spPr>
      </p:pic>
      <p:sp>
        <p:nvSpPr>
          <p:cNvPr id="5" name="円形吹き出し 4"/>
          <p:cNvSpPr/>
          <p:nvPr/>
        </p:nvSpPr>
        <p:spPr>
          <a:xfrm>
            <a:off x="4689446" y="4486014"/>
            <a:ext cx="3057787" cy="931178"/>
          </a:xfrm>
          <a:prstGeom prst="wedgeEllipseCallout">
            <a:avLst>
              <a:gd name="adj1" fmla="val -61162"/>
              <a:gd name="adj2" fmla="val 37725"/>
            </a:avLst>
          </a:prstGeom>
          <a:solidFill>
            <a:srgbClr val="1C8C4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やってみよう！</a:t>
            </a:r>
          </a:p>
        </p:txBody>
      </p:sp>
    </p:spTree>
    <p:extLst>
      <p:ext uri="{BB962C8B-B14F-4D97-AF65-F5344CB8AC3E}">
        <p14:creationId xmlns:p14="http://schemas.microsoft.com/office/powerpoint/2010/main" val="216699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400">
                <a:ea typeface="メイリオ"/>
              </a:rPr>
              <a:t>１</a:t>
            </a:r>
            <a:br>
              <a:rPr lang="en-US" altLang="ja-JP" sz="4400" dirty="0"/>
            </a:br>
            <a:r>
              <a:rPr lang="ja-JP" altLang="en-US" sz="4400">
                <a:ea typeface="メイリオ"/>
              </a:rPr>
              <a:t>例題</a:t>
            </a:r>
            <a:endParaRPr lang="en-US" altLang="ja-JP" sz="4400">
              <a:ea typeface="メイリオ"/>
            </a:endParaRPr>
          </a:p>
        </p:txBody>
      </p:sp>
      <p:pic>
        <p:nvPicPr>
          <p:cNvPr id="11" name="コンテンツ プレースホルダー 10">
            <a:extLst>
              <a:ext uri="{FF2B5EF4-FFF2-40B4-BE49-F238E27FC236}">
                <a16:creationId xmlns:a16="http://schemas.microsoft.com/office/drawing/2014/main" id="{5DA48C6F-364D-42CC-A7F8-E530033FDC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103" y="2396066"/>
            <a:ext cx="5222564" cy="3594100"/>
          </a:xfrm>
        </p:spPr>
      </p:pic>
      <p:sp>
        <p:nvSpPr>
          <p:cNvPr id="12" name="吹き出し: 線 11">
            <a:extLst>
              <a:ext uri="{FF2B5EF4-FFF2-40B4-BE49-F238E27FC236}">
                <a16:creationId xmlns:a16="http://schemas.microsoft.com/office/drawing/2014/main" id="{DC0D564D-D2B0-4CBB-B257-3CB3E73655DE}"/>
              </a:ext>
            </a:extLst>
          </p:cNvPr>
          <p:cNvSpPr/>
          <p:nvPr/>
        </p:nvSpPr>
        <p:spPr>
          <a:xfrm>
            <a:off x="5520278" y="1128451"/>
            <a:ext cx="2582333" cy="1007533"/>
          </a:xfrm>
          <a:prstGeom prst="borderCallout1">
            <a:avLst>
              <a:gd name="adj1" fmla="val 18750"/>
              <a:gd name="adj2" fmla="val -8333"/>
              <a:gd name="adj3" fmla="val 143593"/>
              <a:gd name="adj4" fmla="val -812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メインメニューから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人口マップを選択</a:t>
            </a:r>
          </a:p>
        </p:txBody>
      </p:sp>
    </p:spTree>
    <p:extLst>
      <p:ext uri="{BB962C8B-B14F-4D97-AF65-F5344CB8AC3E}">
        <p14:creationId xmlns:p14="http://schemas.microsoft.com/office/powerpoint/2010/main" val="423807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400"/>
              <a:t>１</a:t>
            </a:r>
            <a:br>
              <a:rPr lang="ja-JP" altLang="en-US" sz="4400" dirty="0"/>
            </a:br>
            <a:r>
              <a:rPr lang="ja-JP" sz="4400">
                <a:ea typeface="メイリオ"/>
              </a:rPr>
              <a:t>例題</a:t>
            </a:r>
            <a:endParaRPr lang="en-US"/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08834B20-6431-4CD4-8EE3-732CBF8906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13" y="2612915"/>
            <a:ext cx="7634287" cy="2940270"/>
          </a:xfrm>
        </p:spPr>
      </p:pic>
      <p:sp>
        <p:nvSpPr>
          <p:cNvPr id="12" name="吹き出し: 線 11">
            <a:extLst>
              <a:ext uri="{FF2B5EF4-FFF2-40B4-BE49-F238E27FC236}">
                <a16:creationId xmlns:a16="http://schemas.microsoft.com/office/drawing/2014/main" id="{DC0D564D-D2B0-4CBB-B257-3CB3E73655DE}"/>
              </a:ext>
            </a:extLst>
          </p:cNvPr>
          <p:cNvSpPr/>
          <p:nvPr/>
        </p:nvSpPr>
        <p:spPr>
          <a:xfrm>
            <a:off x="5520278" y="1128451"/>
            <a:ext cx="2582333" cy="1007533"/>
          </a:xfrm>
          <a:prstGeom prst="borderCallout1">
            <a:avLst>
              <a:gd name="adj1" fmla="val 18750"/>
              <a:gd name="adj2" fmla="val -8333"/>
              <a:gd name="adj3" fmla="val 186450"/>
              <a:gd name="adj4" fmla="val -3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人口構成を選択</a:t>
            </a:r>
          </a:p>
        </p:txBody>
      </p:sp>
    </p:spTree>
    <p:extLst>
      <p:ext uri="{BB962C8B-B14F-4D97-AF65-F5344CB8AC3E}">
        <p14:creationId xmlns:p14="http://schemas.microsoft.com/office/powerpoint/2010/main" val="585015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sz="4400"/>
              <a:t>１</a:t>
            </a:r>
            <a:br>
              <a:rPr lang="ja-JP" altLang="en-US" sz="4400" dirty="0"/>
            </a:br>
            <a:r>
              <a:rPr lang="ja-JP" sz="4400"/>
              <a:t>例題</a:t>
            </a:r>
            <a:endParaRPr lang="en-US"/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99DED536-3510-41FC-BDED-E9250BDC46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286" y="2421467"/>
            <a:ext cx="4077340" cy="3594100"/>
          </a:xfrm>
        </p:spPr>
      </p:pic>
      <p:sp>
        <p:nvSpPr>
          <p:cNvPr id="12" name="吹き出し: 線 11">
            <a:extLst>
              <a:ext uri="{FF2B5EF4-FFF2-40B4-BE49-F238E27FC236}">
                <a16:creationId xmlns:a16="http://schemas.microsoft.com/office/drawing/2014/main" id="{DC0D564D-D2B0-4CBB-B257-3CB3E73655DE}"/>
              </a:ext>
            </a:extLst>
          </p:cNvPr>
          <p:cNvSpPr/>
          <p:nvPr/>
        </p:nvSpPr>
        <p:spPr>
          <a:xfrm>
            <a:off x="4902212" y="866984"/>
            <a:ext cx="2582333" cy="1007533"/>
          </a:xfrm>
          <a:prstGeom prst="borderCallout1">
            <a:avLst>
              <a:gd name="adj1" fmla="val 18750"/>
              <a:gd name="adj2" fmla="val -8333"/>
              <a:gd name="adj3" fmla="val 204097"/>
              <a:gd name="adj4" fmla="val -36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愛媛県</a:t>
            </a:r>
          </a:p>
        </p:txBody>
      </p:sp>
      <p:sp>
        <p:nvSpPr>
          <p:cNvPr id="9" name="吹き出し: 線 8">
            <a:extLst>
              <a:ext uri="{FF2B5EF4-FFF2-40B4-BE49-F238E27FC236}">
                <a16:creationId xmlns:a16="http://schemas.microsoft.com/office/drawing/2014/main" id="{F35B43B1-2976-4FBE-95D2-44143081AA59}"/>
              </a:ext>
            </a:extLst>
          </p:cNvPr>
          <p:cNvSpPr/>
          <p:nvPr/>
        </p:nvSpPr>
        <p:spPr>
          <a:xfrm>
            <a:off x="5990167" y="2703251"/>
            <a:ext cx="2582333" cy="1007533"/>
          </a:xfrm>
          <a:prstGeom prst="borderCallout1">
            <a:avLst>
              <a:gd name="adj1" fmla="val 18750"/>
              <a:gd name="adj2" fmla="val -8333"/>
              <a:gd name="adj3" fmla="val 110819"/>
              <a:gd name="adj4" fmla="val -62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都道府県単位で表示する</a:t>
            </a:r>
          </a:p>
        </p:txBody>
      </p:sp>
      <p:sp>
        <p:nvSpPr>
          <p:cNvPr id="10" name="吹き出し: 線 9">
            <a:extLst>
              <a:ext uri="{FF2B5EF4-FFF2-40B4-BE49-F238E27FC236}">
                <a16:creationId xmlns:a16="http://schemas.microsoft.com/office/drawing/2014/main" id="{FB9BE53E-EF4E-4D9C-9981-A82C57B32393}"/>
              </a:ext>
            </a:extLst>
          </p:cNvPr>
          <p:cNvSpPr/>
          <p:nvPr/>
        </p:nvSpPr>
        <p:spPr>
          <a:xfrm>
            <a:off x="5727700" y="4539518"/>
            <a:ext cx="2582333" cy="1007533"/>
          </a:xfrm>
          <a:prstGeom prst="borderCallout1">
            <a:avLst>
              <a:gd name="adj1" fmla="val 18750"/>
              <a:gd name="adj2" fmla="val -8333"/>
              <a:gd name="adj3" fmla="val 74685"/>
              <a:gd name="adj4" fmla="val -422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人口推移</a:t>
            </a:r>
          </a:p>
        </p:txBody>
      </p:sp>
    </p:spTree>
    <p:extLst>
      <p:ext uri="{BB962C8B-B14F-4D97-AF65-F5344CB8AC3E}">
        <p14:creationId xmlns:p14="http://schemas.microsoft.com/office/powerpoint/2010/main" val="404516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400" dirty="0"/>
              <a:t>１</a:t>
            </a:r>
            <a:br>
              <a:rPr lang="ja-JP" altLang="en-US" sz="4400" dirty="0"/>
            </a:br>
            <a:r>
              <a:rPr lang="ja-JP" sz="4400" dirty="0">
                <a:ea typeface="メイリオ"/>
              </a:rPr>
              <a:t>例題</a:t>
            </a:r>
            <a:endParaRPr 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85" y="2035155"/>
            <a:ext cx="7248288" cy="4102120"/>
          </a:xfrm>
        </p:spPr>
      </p:pic>
      <p:sp>
        <p:nvSpPr>
          <p:cNvPr id="7" name="テキスト ボックス 6"/>
          <p:cNvSpPr txBox="1"/>
          <p:nvPr/>
        </p:nvSpPr>
        <p:spPr>
          <a:xfrm>
            <a:off x="4891088" y="13525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344944" y="1167851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完成！</a:t>
            </a:r>
          </a:p>
        </p:txBody>
      </p:sp>
    </p:spTree>
    <p:extLst>
      <p:ext uri="{BB962C8B-B14F-4D97-AF65-F5344CB8AC3E}">
        <p14:creationId xmlns:p14="http://schemas.microsoft.com/office/powerpoint/2010/main" val="25908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873DB-DB2A-4B6B-B43E-9EFA0A2E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sz="4400"/>
              <a:t>１</a:t>
            </a:r>
            <a:br>
              <a:rPr lang="ja-JP" altLang="en-US" sz="4400" dirty="0"/>
            </a:br>
            <a:r>
              <a:rPr lang="ja-JP" sz="4400"/>
              <a:t>例題</a:t>
            </a:r>
            <a:endParaRPr lang="en-US"/>
          </a:p>
        </p:txBody>
      </p:sp>
      <p:pic>
        <p:nvPicPr>
          <p:cNvPr id="16" name="コンテンツ プレースホルダー 15">
            <a:extLst>
              <a:ext uri="{FF2B5EF4-FFF2-40B4-BE49-F238E27FC236}">
                <a16:creationId xmlns:a16="http://schemas.microsoft.com/office/drawing/2014/main" id="{C7FFF4A4-B8AD-4C1B-88E0-76E2A5F812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254" y="2319867"/>
            <a:ext cx="3216205" cy="3594100"/>
          </a:xfrm>
        </p:spPr>
      </p:pic>
      <p:sp>
        <p:nvSpPr>
          <p:cNvPr id="17" name="矢印: 上 16">
            <a:extLst>
              <a:ext uri="{FF2B5EF4-FFF2-40B4-BE49-F238E27FC236}">
                <a16:creationId xmlns:a16="http://schemas.microsoft.com/office/drawing/2014/main" id="{A7ED2DF6-589C-4F35-8430-BE4E259D00FC}"/>
              </a:ext>
            </a:extLst>
          </p:cNvPr>
          <p:cNvSpPr/>
          <p:nvPr/>
        </p:nvSpPr>
        <p:spPr>
          <a:xfrm>
            <a:off x="3121289" y="5054600"/>
            <a:ext cx="1066800" cy="1117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2545F0D-02CA-4862-9650-1E38B5628E84}"/>
              </a:ext>
            </a:extLst>
          </p:cNvPr>
          <p:cNvSpPr txBox="1"/>
          <p:nvPr/>
        </p:nvSpPr>
        <p:spPr>
          <a:xfrm>
            <a:off x="5080001" y="4775200"/>
            <a:ext cx="3420532" cy="1200329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目的のグラフが表示できたら</a:t>
            </a:r>
            <a:endParaRPr kumimoji="1" lang="en-US" altLang="ja-JP" dirty="0"/>
          </a:p>
          <a:p>
            <a:r>
              <a:rPr kumimoji="1" lang="ja-JP" altLang="en-US" dirty="0"/>
              <a:t>矢印の「追加する」をクリックして、グラフをダッシュボードに保存しよう！</a:t>
            </a:r>
          </a:p>
        </p:txBody>
      </p:sp>
      <p:sp>
        <p:nvSpPr>
          <p:cNvPr id="19" name="吹き出し: 線 18">
            <a:extLst>
              <a:ext uri="{FF2B5EF4-FFF2-40B4-BE49-F238E27FC236}">
                <a16:creationId xmlns:a16="http://schemas.microsoft.com/office/drawing/2014/main" id="{7E9665B6-575E-4CC8-9511-5BBE768CD237}"/>
              </a:ext>
            </a:extLst>
          </p:cNvPr>
          <p:cNvSpPr/>
          <p:nvPr/>
        </p:nvSpPr>
        <p:spPr>
          <a:xfrm>
            <a:off x="5080001" y="882471"/>
            <a:ext cx="2760132" cy="1200329"/>
          </a:xfrm>
          <a:prstGeom prst="borderCallout1">
            <a:avLst>
              <a:gd name="adj1" fmla="val 18750"/>
              <a:gd name="adj2" fmla="val -8333"/>
              <a:gd name="adj3" fmla="val 111613"/>
              <a:gd name="adj4" fmla="val -638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/>
              <a:t>保存できたか確認するには、上の「ダッシュボード」をクリック</a:t>
            </a:r>
          </a:p>
        </p:txBody>
      </p:sp>
    </p:spTree>
    <p:extLst>
      <p:ext uri="{BB962C8B-B14F-4D97-AF65-F5344CB8AC3E}">
        <p14:creationId xmlns:p14="http://schemas.microsoft.com/office/powerpoint/2010/main" val="20941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>
</file>

<file path=ppt/theme/theme1.xml><?xml version="1.0" encoding="utf-8"?>
<a:theme xmlns:a="http://schemas.openxmlformats.org/drawingml/2006/main" name="バッジ">
  <a:themeElements>
    <a:clrScheme name="バッジ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バッジ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バッ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52B8EE83E73374488EC73A12BAF92A0" ma:contentTypeVersion="6" ma:contentTypeDescription="新しいドキュメントを作成します。" ma:contentTypeScope="" ma:versionID="302ca37f928f7a41b6df60efaf2f5175">
  <xsd:schema xmlns:xsd="http://www.w3.org/2001/XMLSchema" xmlns:xs="http://www.w3.org/2001/XMLSchema" xmlns:p="http://schemas.microsoft.com/office/2006/metadata/properties" xmlns:ns3="2461d761-85e6-4dee-b017-d5be349279b5" targetNamespace="http://schemas.microsoft.com/office/2006/metadata/properties" ma:root="true" ma:fieldsID="afd3daa616ffb1e2342d7ead61541a9f" ns3:_="">
    <xsd:import namespace="2461d761-85e6-4dee-b017-d5be349279b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61d761-85e6-4dee-b017-d5be349279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27AC6A-A786-42FF-BF85-336D5871A2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61d761-85e6-4dee-b017-d5be349279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2C401B-FA04-477F-93E7-7318AFDDB2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819E7-F4FC-47FD-ADB4-A55CDA6FA508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2461d761-85e6-4dee-b017-d5be349279b5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TM10001106[[fn=バッジ]]</Template>
  <TotalTime>1734</TotalTime>
  <Words>668</Words>
  <Application>Microsoft Office PowerPoint</Application>
  <PresentationFormat>On-screen Show (4:3)</PresentationFormat>
  <Paragraphs>77</Paragraphs>
  <Slides>16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バッジ</vt:lpstr>
      <vt:lpstr>データサイエンスⅠ</vt:lpstr>
      <vt:lpstr>本時の目標</vt:lpstr>
      <vt:lpstr>本時の内容（２時間分）</vt:lpstr>
      <vt:lpstr>１ 例題</vt:lpstr>
      <vt:lpstr>１ 例題</vt:lpstr>
      <vt:lpstr>１ 例題</vt:lpstr>
      <vt:lpstr>１ 例題</vt:lpstr>
      <vt:lpstr>１ 例題</vt:lpstr>
      <vt:lpstr>１ 例題</vt:lpstr>
      <vt:lpstr>２ 練習問題</vt:lpstr>
      <vt:lpstr>本時の振り返り①</vt:lpstr>
      <vt:lpstr>３ グラフを読む</vt:lpstr>
      <vt:lpstr>３ グラフを読む</vt:lpstr>
      <vt:lpstr>４ 意見を発表する</vt:lpstr>
      <vt:lpstr>参考</vt:lpstr>
      <vt:lpstr>本時の振り返り②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渡邊　智子</dc:creator>
  <cp:lastModifiedBy> </cp:lastModifiedBy>
  <cp:revision>101</cp:revision>
  <dcterms:created xsi:type="dcterms:W3CDTF">2021-03-30T07:36:25Z</dcterms:created>
  <dcterms:modified xsi:type="dcterms:W3CDTF">2021-04-15T08:50:11Z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0x010100652B8EE83E73374488EC73A12BAF92A0</vt:lpwstr>
  </property>
</Properties>
</file>