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57" r:id="rId7"/>
    <p:sldId id="259" r:id="rId8"/>
    <p:sldId id="262" r:id="rId9"/>
    <p:sldId id="281" r:id="rId10"/>
    <p:sldId id="282" r:id="rId11"/>
    <p:sldId id="265" r:id="rId12"/>
    <p:sldId id="261" r:id="rId13"/>
    <p:sldId id="269" r:id="rId14"/>
    <p:sldId id="270" r:id="rId15"/>
    <p:sldId id="278" r:id="rId16"/>
    <p:sldId id="260" r:id="rId17"/>
    <p:sldId id="273" r:id="rId18"/>
    <p:sldId id="271" r:id="rId19"/>
    <p:sldId id="272" r:id="rId20"/>
    <p:sldId id="275" r:id="rId21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D2BC9F-A09B-0000-85D9-058C9E6BBB9C}" v="36" dt="2021-04-10T08:49:30.569"/>
    <p1510:client id="{BDD1BC9F-B02F-0000-84A8-35A21465A8E2}" v="2" dt="2021-04-10T08:39:42.394"/>
    <p1510:client id="{7BF1E825-78EF-149F-0639-380EFF5CD19E}" v="15" dt="2021-04-10T08:37:51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a-渡邊智子" userId="S::tea-102218@koukoukyouiku.esnet.ed.jp::4c272975-0ada-4bc9-bc07-40cff3a4b356" providerId="AD" clId="Web-{7BF1E825-78EF-149F-0639-380EFF5CD19E}"/>
    <pc:docChg chg="addSld delSld modSld">
      <pc:chgData name="tea-渡邊智子" userId="S::tea-102218@koukoukyouiku.esnet.ed.jp::4c272975-0ada-4bc9-bc07-40cff3a4b356" providerId="AD" clId="Web-{7BF1E825-78EF-149F-0639-380EFF5CD19E}" dt="2021-04-10T08:37:51.014" v="8"/>
      <pc:docMkLst>
        <pc:docMk/>
      </pc:docMkLst>
      <pc:sldChg chg="mod modShow">
        <pc:chgData name="tea-渡邊智子" userId="S::tea-102218@koukoukyouiku.esnet.ed.jp::4c272975-0ada-4bc9-bc07-40cff3a4b356" providerId="AD" clId="Web-{7BF1E825-78EF-149F-0639-380EFF5CD19E}" dt="2021-04-10T08:21:05.941" v="6"/>
        <pc:sldMkLst>
          <pc:docMk/>
          <pc:sldMk cId="2253889432" sldId="274"/>
        </pc:sldMkLst>
      </pc:sldChg>
      <pc:sldChg chg="modSp add">
        <pc:chgData name="tea-渡邊智子" userId="S::tea-102218@koukoukyouiku.esnet.ed.jp::4c272975-0ada-4bc9-bc07-40cff3a4b356" providerId="AD" clId="Web-{7BF1E825-78EF-149F-0639-380EFF5CD19E}" dt="2021-04-10T08:18:51.747" v="5" actId="20577"/>
        <pc:sldMkLst>
          <pc:docMk/>
          <pc:sldMk cId="3275701898" sldId="279"/>
        </pc:sldMkLst>
        <pc:spChg chg="mod">
          <ac:chgData name="tea-渡邊智子" userId="S::tea-102218@koukoukyouiku.esnet.ed.jp::4c272975-0ada-4bc9-bc07-40cff3a4b356" providerId="AD" clId="Web-{7BF1E825-78EF-149F-0639-380EFF5CD19E}" dt="2021-04-10T08:18:51.747" v="5" actId="20577"/>
          <ac:spMkLst>
            <pc:docMk/>
            <pc:sldMk cId="3275701898" sldId="279"/>
            <ac:spMk id="2" creationId="{CB8873DB-DB2A-4B6B-B43E-9EFA0A2EAC59}"/>
          </ac:spMkLst>
        </pc:spChg>
      </pc:sldChg>
      <pc:sldChg chg="modSp add del mod modShow">
        <pc:chgData name="tea-渡邊智子" userId="S::tea-102218@koukoukyouiku.esnet.ed.jp::4c272975-0ada-4bc9-bc07-40cff3a4b356" providerId="AD" clId="Web-{7BF1E825-78EF-149F-0639-380EFF5CD19E}" dt="2021-04-10T08:37:51.014" v="8"/>
        <pc:sldMkLst>
          <pc:docMk/>
          <pc:sldMk cId="3719282295" sldId="280"/>
        </pc:sldMkLst>
        <pc:spChg chg="mod">
          <ac:chgData name="tea-渡邊智子" userId="S::tea-102218@koukoukyouiku.esnet.ed.jp::4c272975-0ada-4bc9-bc07-40cff3a4b356" providerId="AD" clId="Web-{7BF1E825-78EF-149F-0639-380EFF5CD19E}" dt="2021-04-10T08:18:42.700" v="3" actId="20577"/>
          <ac:spMkLst>
            <pc:docMk/>
            <pc:sldMk cId="3719282295" sldId="280"/>
            <ac:spMk id="2" creationId="{CB8873DB-DB2A-4B6B-B43E-9EFA0A2EAC59}"/>
          </ac:spMkLst>
        </pc:spChg>
      </pc:sldChg>
    </pc:docChg>
  </pc:docChgLst>
  <pc:docChgLst>
    <pc:chgData name="tea-渡邊智子" userId="4c272975-0ada-4bc9-bc07-40cff3a4b356" providerId="ADAL" clId="{F34F26D3-6A3C-4E7B-9F77-FCBDD0EFAD89}"/>
    <pc:docChg chg="undo redo custSel addSld delSld modSld sldOrd">
      <pc:chgData name="tea-渡邊智子" userId="4c272975-0ada-4bc9-bc07-40cff3a4b356" providerId="ADAL" clId="{F34F26D3-6A3C-4E7B-9F77-FCBDD0EFAD89}" dt="2021-04-02T08:18:22.506" v="8151" actId="207"/>
      <pc:docMkLst>
        <pc:docMk/>
      </pc:docMkLst>
      <pc:sldChg chg="modSp mod">
        <pc:chgData name="tea-渡邊智子" userId="4c272975-0ada-4bc9-bc07-40cff3a4b356" providerId="ADAL" clId="{F34F26D3-6A3C-4E7B-9F77-FCBDD0EFAD89}" dt="2021-04-01T01:32:19.330" v="43" actId="207"/>
        <pc:sldMkLst>
          <pc:docMk/>
          <pc:sldMk cId="298578955" sldId="256"/>
        </pc:sldMkLst>
        <pc:spChg chg="mod">
          <ac:chgData name="tea-渡邊智子" userId="4c272975-0ada-4bc9-bc07-40cff3a4b356" providerId="ADAL" clId="{F34F26D3-6A3C-4E7B-9F77-FCBDD0EFAD89}" dt="2021-04-01T01:31:13.274" v="23" actId="404"/>
          <ac:spMkLst>
            <pc:docMk/>
            <pc:sldMk cId="298578955" sldId="256"/>
            <ac:spMk id="2" creationId="{00000000-0000-0000-0000-000000000000}"/>
          </ac:spMkLst>
        </pc:spChg>
        <pc:spChg chg="mod">
          <ac:chgData name="tea-渡邊智子" userId="4c272975-0ada-4bc9-bc07-40cff3a4b356" providerId="ADAL" clId="{F34F26D3-6A3C-4E7B-9F77-FCBDD0EFAD89}" dt="2021-04-01T01:32:19.330" v="43" actId="207"/>
          <ac:spMkLst>
            <pc:docMk/>
            <pc:sldMk cId="298578955" sldId="256"/>
            <ac:spMk id="3" creationId="{00000000-0000-0000-0000-000000000000}"/>
          </ac:spMkLst>
        </pc:spChg>
      </pc:sldChg>
      <pc:sldChg chg="modSp new mod">
        <pc:chgData name="tea-渡邊智子" userId="4c272975-0ada-4bc9-bc07-40cff3a4b356" providerId="ADAL" clId="{F34F26D3-6A3C-4E7B-9F77-FCBDD0EFAD89}" dt="2021-04-01T09:19:53.213" v="2771" actId="403"/>
        <pc:sldMkLst>
          <pc:docMk/>
          <pc:sldMk cId="318265724" sldId="257"/>
        </pc:sldMkLst>
        <pc:spChg chg="mod">
          <ac:chgData name="tea-渡邊智子" userId="4c272975-0ada-4bc9-bc07-40cff3a4b356" providerId="ADAL" clId="{F34F26D3-6A3C-4E7B-9F77-FCBDD0EFAD89}" dt="2021-04-01T09:19:32.746" v="2769" actId="20577"/>
          <ac:spMkLst>
            <pc:docMk/>
            <pc:sldMk cId="318265724" sldId="257"/>
            <ac:spMk id="2" creationId="{CB8873DB-DB2A-4B6B-B43E-9EFA0A2EAC59}"/>
          </ac:spMkLst>
        </pc:spChg>
        <pc:spChg chg="mod">
          <ac:chgData name="tea-渡邊智子" userId="4c272975-0ada-4bc9-bc07-40cff3a4b356" providerId="ADAL" clId="{F34F26D3-6A3C-4E7B-9F77-FCBDD0EFAD89}" dt="2021-04-01T09:19:53.213" v="2771" actId="403"/>
          <ac:spMkLst>
            <pc:docMk/>
            <pc:sldMk cId="318265724" sldId="257"/>
            <ac:spMk id="3" creationId="{3D8D7E72-BD18-4C6A-8A87-E19CBAA7E0AE}"/>
          </ac:spMkLst>
        </pc:spChg>
      </pc:sldChg>
      <pc:sldChg chg="modSp new mod">
        <pc:chgData name="tea-渡邊智子" userId="4c272975-0ada-4bc9-bc07-40cff3a4b356" providerId="ADAL" clId="{F34F26D3-6A3C-4E7B-9F77-FCBDD0EFAD89}" dt="2021-04-01T09:19:17.494" v="2757" actId="403"/>
        <pc:sldMkLst>
          <pc:docMk/>
          <pc:sldMk cId="4226395160" sldId="258"/>
        </pc:sldMkLst>
        <pc:spChg chg="mod">
          <ac:chgData name="tea-渡邊智子" userId="4c272975-0ada-4bc9-bc07-40cff3a4b356" providerId="ADAL" clId="{F34F26D3-6A3C-4E7B-9F77-FCBDD0EFAD89}" dt="2021-04-01T01:36:26.662" v="194" actId="20577"/>
          <ac:spMkLst>
            <pc:docMk/>
            <pc:sldMk cId="4226395160" sldId="258"/>
            <ac:spMk id="2" creationId="{101E2C9A-3CB0-4C91-83E2-D858101C48EB}"/>
          </ac:spMkLst>
        </pc:spChg>
        <pc:spChg chg="mod">
          <ac:chgData name="tea-渡邊智子" userId="4c272975-0ada-4bc9-bc07-40cff3a4b356" providerId="ADAL" clId="{F34F26D3-6A3C-4E7B-9F77-FCBDD0EFAD89}" dt="2021-04-01T09:19:17.494" v="2757" actId="403"/>
          <ac:spMkLst>
            <pc:docMk/>
            <pc:sldMk cId="4226395160" sldId="258"/>
            <ac:spMk id="3" creationId="{DECDD20E-4D01-4AD8-8E89-E3BE99CF45B5}"/>
          </ac:spMkLst>
        </pc:spChg>
      </pc:sldChg>
      <pc:sldChg chg="new del">
        <pc:chgData name="tea-渡邊智子" userId="4c272975-0ada-4bc9-bc07-40cff3a4b356" providerId="ADAL" clId="{F34F26D3-6A3C-4E7B-9F77-FCBDD0EFAD89}" dt="2021-04-01T06:45:07.407" v="635" actId="2696"/>
        <pc:sldMkLst>
          <pc:docMk/>
          <pc:sldMk cId="134425431" sldId="259"/>
        </pc:sldMkLst>
      </pc:sldChg>
      <pc:sldChg chg="modSp add mod modAnim">
        <pc:chgData name="tea-渡邊智子" userId="4c272975-0ada-4bc9-bc07-40cff3a4b356" providerId="ADAL" clId="{F34F26D3-6A3C-4E7B-9F77-FCBDD0EFAD89}" dt="2021-04-02T00:33:03.889" v="3286"/>
        <pc:sldMkLst>
          <pc:docMk/>
          <pc:sldMk cId="3183865201" sldId="259"/>
        </pc:sldMkLst>
        <pc:spChg chg="mod">
          <ac:chgData name="tea-渡邊智子" userId="4c272975-0ada-4bc9-bc07-40cff3a4b356" providerId="ADAL" clId="{F34F26D3-6A3C-4E7B-9F77-FCBDD0EFAD89}" dt="2021-04-01T09:20:29.643" v="2777" actId="20577"/>
          <ac:spMkLst>
            <pc:docMk/>
            <pc:sldMk cId="3183865201" sldId="259"/>
            <ac:spMk id="2" creationId="{CB8873DB-DB2A-4B6B-B43E-9EFA0A2EAC59}"/>
          </ac:spMkLst>
        </pc:spChg>
        <pc:spChg chg="mod">
          <ac:chgData name="tea-渡邊智子" userId="4c272975-0ada-4bc9-bc07-40cff3a4b356" providerId="ADAL" clId="{F34F26D3-6A3C-4E7B-9F77-FCBDD0EFAD89}" dt="2021-04-02T00:32:14.990" v="3284" actId="20577"/>
          <ac:spMkLst>
            <pc:docMk/>
            <pc:sldMk cId="3183865201" sldId="259"/>
            <ac:spMk id="3" creationId="{3D8D7E72-BD18-4C6A-8A87-E19CBAA7E0AE}"/>
          </ac:spMkLst>
        </pc:spChg>
      </pc:sldChg>
      <pc:sldChg chg="modSp new del mod">
        <pc:chgData name="tea-渡邊智子" userId="4c272975-0ada-4bc9-bc07-40cff3a4b356" providerId="ADAL" clId="{F34F26D3-6A3C-4E7B-9F77-FCBDD0EFAD89}" dt="2021-04-01T06:44:45.382" v="633" actId="2696"/>
        <pc:sldMkLst>
          <pc:docMk/>
          <pc:sldMk cId="3321630988" sldId="259"/>
        </pc:sldMkLst>
        <pc:spChg chg="mod">
          <ac:chgData name="tea-渡邊智子" userId="4c272975-0ada-4bc9-bc07-40cff3a4b356" providerId="ADAL" clId="{F34F26D3-6A3C-4E7B-9F77-FCBDD0EFAD89}" dt="2021-04-01T06:44:00.946" v="632" actId="404"/>
          <ac:spMkLst>
            <pc:docMk/>
            <pc:sldMk cId="3321630988" sldId="259"/>
            <ac:spMk id="2" creationId="{6DEA0AE2-F56B-46A4-8CCB-CEFDA418BA20}"/>
          </ac:spMkLst>
        </pc:spChg>
      </pc:sldChg>
      <pc:sldChg chg="addSp delSp modSp new mod modAnim">
        <pc:chgData name="tea-渡邊智子" userId="4c272975-0ada-4bc9-bc07-40cff3a4b356" providerId="ADAL" clId="{F34F26D3-6A3C-4E7B-9F77-FCBDD0EFAD89}" dt="2021-04-02T04:27:32.506" v="5586" actId="1038"/>
        <pc:sldMkLst>
          <pc:docMk/>
          <pc:sldMk cId="3377585465" sldId="260"/>
        </pc:sldMkLst>
        <pc:spChg chg="add del mod">
          <ac:chgData name="tea-渡邊智子" userId="4c272975-0ada-4bc9-bc07-40cff3a4b356" providerId="ADAL" clId="{F34F26D3-6A3C-4E7B-9F77-FCBDD0EFAD89}" dt="2021-04-02T02:32:49.315" v="5019" actId="122"/>
          <ac:spMkLst>
            <pc:docMk/>
            <pc:sldMk cId="3377585465" sldId="260"/>
            <ac:spMk id="2" creationId="{E2D3BB1F-E9F5-4C5C-B869-4FF551AE113F}"/>
          </ac:spMkLst>
        </pc:spChg>
        <pc:spChg chg="del mod">
          <ac:chgData name="tea-渡邊智子" userId="4c272975-0ada-4bc9-bc07-40cff3a4b356" providerId="ADAL" clId="{F34F26D3-6A3C-4E7B-9F77-FCBDD0EFAD89}" dt="2021-04-01T06:49:50.278" v="663"/>
          <ac:spMkLst>
            <pc:docMk/>
            <pc:sldMk cId="3377585465" sldId="260"/>
            <ac:spMk id="3" creationId="{94B7F586-81AE-48C5-ACEA-3F4CED052933}"/>
          </ac:spMkLst>
        </pc:spChg>
        <pc:spChg chg="add mod">
          <ac:chgData name="tea-渡邊智子" userId="4c272975-0ada-4bc9-bc07-40cff3a4b356" providerId="ADAL" clId="{F34F26D3-6A3C-4E7B-9F77-FCBDD0EFAD89}" dt="2021-04-02T04:27:32.506" v="5586" actId="1038"/>
          <ac:spMkLst>
            <pc:docMk/>
            <pc:sldMk cId="3377585465" sldId="260"/>
            <ac:spMk id="5" creationId="{B0B5556B-BEED-4436-AE7B-27518BC5330D}"/>
          </ac:spMkLst>
        </pc:spChg>
        <pc:picChg chg="add mod">
          <ac:chgData name="tea-渡邊智子" userId="4c272975-0ada-4bc9-bc07-40cff3a4b356" providerId="ADAL" clId="{F34F26D3-6A3C-4E7B-9F77-FCBDD0EFAD89}" dt="2021-04-02T04:25:00.739" v="5472" actId="1076"/>
          <ac:picMkLst>
            <pc:docMk/>
            <pc:sldMk cId="3377585465" sldId="260"/>
            <ac:picMk id="4" creationId="{78E2E062-AE74-46AE-B8E5-953EC2F936E7}"/>
          </ac:picMkLst>
        </pc:picChg>
      </pc:sldChg>
      <pc:sldChg chg="modSp add mod">
        <pc:chgData name="tea-渡邊智子" userId="4c272975-0ada-4bc9-bc07-40cff3a4b356" providerId="ADAL" clId="{F34F26D3-6A3C-4E7B-9F77-FCBDD0EFAD89}" dt="2021-04-02T01:10:15.549" v="3972" actId="20577"/>
        <pc:sldMkLst>
          <pc:docMk/>
          <pc:sldMk cId="3829288438" sldId="261"/>
        </pc:sldMkLst>
        <pc:spChg chg="mod">
          <ac:chgData name="tea-渡邊智子" userId="4c272975-0ada-4bc9-bc07-40cff3a4b356" providerId="ADAL" clId="{F34F26D3-6A3C-4E7B-9F77-FCBDD0EFAD89}" dt="2021-04-02T00:56:55.705" v="3914" actId="20577"/>
          <ac:spMkLst>
            <pc:docMk/>
            <pc:sldMk cId="3829288438" sldId="261"/>
            <ac:spMk id="2" creationId="{CB8873DB-DB2A-4B6B-B43E-9EFA0A2EAC59}"/>
          </ac:spMkLst>
        </pc:spChg>
        <pc:spChg chg="mod">
          <ac:chgData name="tea-渡邊智子" userId="4c272975-0ada-4bc9-bc07-40cff3a4b356" providerId="ADAL" clId="{F34F26D3-6A3C-4E7B-9F77-FCBDD0EFAD89}" dt="2021-04-02T01:10:15.549" v="3972" actId="20577"/>
          <ac:spMkLst>
            <pc:docMk/>
            <pc:sldMk cId="3829288438" sldId="261"/>
            <ac:spMk id="3" creationId="{3D8D7E72-BD18-4C6A-8A87-E19CBAA7E0AE}"/>
          </ac:spMkLst>
        </pc:spChg>
      </pc:sldChg>
      <pc:sldChg chg="addSp delSp modSp new mod modAnim">
        <pc:chgData name="tea-渡邊智子" userId="4c272975-0ada-4bc9-bc07-40cff3a4b356" providerId="ADAL" clId="{F34F26D3-6A3C-4E7B-9F77-FCBDD0EFAD89}" dt="2021-04-02T05:33:19.325" v="6776" actId="12100"/>
        <pc:sldMkLst>
          <pc:docMk/>
          <pc:sldMk cId="964266511" sldId="262"/>
        </pc:sldMkLst>
        <pc:spChg chg="del">
          <ac:chgData name="tea-渡邊智子" userId="4c272975-0ada-4bc9-bc07-40cff3a4b356" providerId="ADAL" clId="{F34F26D3-6A3C-4E7B-9F77-FCBDD0EFAD89}" dt="2021-04-01T08:19:30.133" v="1255" actId="478"/>
          <ac:spMkLst>
            <pc:docMk/>
            <pc:sldMk cId="964266511" sldId="262"/>
            <ac:spMk id="2" creationId="{23244D5B-F79E-4193-8AFA-BEC232264D10}"/>
          </ac:spMkLst>
        </pc:spChg>
        <pc:spChg chg="add del">
          <ac:chgData name="tea-渡邊智子" userId="4c272975-0ada-4bc9-bc07-40cff3a4b356" providerId="ADAL" clId="{F34F26D3-6A3C-4E7B-9F77-FCBDD0EFAD89}" dt="2021-04-01T08:18:00.101" v="1250" actId="478"/>
          <ac:spMkLst>
            <pc:docMk/>
            <pc:sldMk cId="964266511" sldId="262"/>
            <ac:spMk id="3" creationId="{5FCF7781-F0F2-47D6-B3A2-AA03BD9F8BD5}"/>
          </ac:spMkLst>
        </pc:spChg>
        <pc:spChg chg="add del">
          <ac:chgData name="tea-渡邊智子" userId="4c272975-0ada-4bc9-bc07-40cff3a4b356" providerId="ADAL" clId="{F34F26D3-6A3C-4E7B-9F77-FCBDD0EFAD89}" dt="2021-04-01T08:18:06.691" v="1252"/>
          <ac:spMkLst>
            <pc:docMk/>
            <pc:sldMk cId="964266511" sldId="262"/>
            <ac:spMk id="5" creationId="{3AE8B9A4-751A-4D89-945E-08B7727D6C10}"/>
          </ac:spMkLst>
        </pc:spChg>
        <pc:spChg chg="add del">
          <ac:chgData name="tea-渡邊智子" userId="4c272975-0ada-4bc9-bc07-40cff3a4b356" providerId="ADAL" clId="{F34F26D3-6A3C-4E7B-9F77-FCBDD0EFAD89}" dt="2021-04-01T08:18:26.343" v="1254"/>
          <ac:spMkLst>
            <pc:docMk/>
            <pc:sldMk cId="964266511" sldId="262"/>
            <ac:spMk id="6" creationId="{6914661B-245F-4A78-B61B-98A3E8F713F0}"/>
          </ac:spMkLst>
        </pc:spChg>
        <pc:spChg chg="add mod">
          <ac:chgData name="tea-渡邊智子" userId="4c272975-0ada-4bc9-bc07-40cff3a4b356" providerId="ADAL" clId="{F34F26D3-6A3C-4E7B-9F77-FCBDD0EFAD89}" dt="2021-04-02T00:43:14.745" v="3297" actId="404"/>
          <ac:spMkLst>
            <pc:docMk/>
            <pc:sldMk cId="964266511" sldId="262"/>
            <ac:spMk id="7" creationId="{A5112F9C-915E-46AC-9E68-25E86E76929B}"/>
          </ac:spMkLst>
        </pc:spChg>
        <pc:spChg chg="add del mod">
          <ac:chgData name="tea-渡邊智子" userId="4c272975-0ada-4bc9-bc07-40cff3a4b356" providerId="ADAL" clId="{F34F26D3-6A3C-4E7B-9F77-FCBDD0EFAD89}" dt="2021-04-01T08:20:33.767" v="1257" actId="1032"/>
          <ac:spMkLst>
            <pc:docMk/>
            <pc:sldMk cId="964266511" sldId="262"/>
            <ac:spMk id="8" creationId="{5C470744-95E4-4859-B942-D4F2853483C1}"/>
          </ac:spMkLst>
        </pc:spChg>
        <pc:spChg chg="add del mod">
          <ac:chgData name="tea-渡邊智子" userId="4c272975-0ada-4bc9-bc07-40cff3a4b356" providerId="ADAL" clId="{F34F26D3-6A3C-4E7B-9F77-FCBDD0EFAD89}" dt="2021-04-01T08:43:40.567" v="1605" actId="1032"/>
          <ac:spMkLst>
            <pc:docMk/>
            <pc:sldMk cId="964266511" sldId="262"/>
            <ac:spMk id="11" creationId="{7582C69E-CA99-4A9D-81FC-39C52E6C6DDE}"/>
          </ac:spMkLst>
        </pc:spChg>
        <pc:spChg chg="add mod">
          <ac:chgData name="tea-渡邊智子" userId="4c272975-0ada-4bc9-bc07-40cff3a4b356" providerId="ADAL" clId="{F34F26D3-6A3C-4E7B-9F77-FCBDD0EFAD89}" dt="2021-04-02T04:20:27.614" v="5449" actId="207"/>
          <ac:spMkLst>
            <pc:docMk/>
            <pc:sldMk cId="964266511" sldId="262"/>
            <ac:spMk id="13" creationId="{261781E9-1014-47AF-A83D-9D54882E9976}"/>
          </ac:spMkLst>
        </pc:spChg>
        <pc:spChg chg="add mod">
          <ac:chgData name="tea-渡邊智子" userId="4c272975-0ada-4bc9-bc07-40cff3a4b356" providerId="ADAL" clId="{F34F26D3-6A3C-4E7B-9F77-FCBDD0EFAD89}" dt="2021-04-02T04:20:34.169" v="5450" actId="207"/>
          <ac:spMkLst>
            <pc:docMk/>
            <pc:sldMk cId="964266511" sldId="262"/>
            <ac:spMk id="14" creationId="{7B439387-D42C-4F17-955B-C03E89EC84E0}"/>
          </ac:spMkLst>
        </pc:spChg>
        <pc:spChg chg="add mod">
          <ac:chgData name="tea-渡邊智子" userId="4c272975-0ada-4bc9-bc07-40cff3a4b356" providerId="ADAL" clId="{F34F26D3-6A3C-4E7B-9F77-FCBDD0EFAD89}" dt="2021-04-02T04:20:57.080" v="5452" actId="1076"/>
          <ac:spMkLst>
            <pc:docMk/>
            <pc:sldMk cId="964266511" sldId="262"/>
            <ac:spMk id="15" creationId="{53D5FDD9-BEC0-4BCA-A605-E77F11E1F732}"/>
          </ac:spMkLst>
        </pc:spChg>
        <pc:graphicFrameChg chg="add del mod">
          <ac:chgData name="tea-渡邊智子" userId="4c272975-0ada-4bc9-bc07-40cff3a4b356" providerId="ADAL" clId="{F34F26D3-6A3C-4E7B-9F77-FCBDD0EFAD89}" dt="2021-04-01T08:10:20.448" v="1249" actId="1032"/>
          <ac:graphicFrameMkLst>
            <pc:docMk/>
            <pc:sldMk cId="964266511" sldId="262"/>
            <ac:graphicFrameMk id="4" creationId="{A16B25FA-A4E1-4BA2-A861-07EDBBA11429}"/>
          </ac:graphicFrameMkLst>
        </pc:graphicFrameChg>
        <pc:graphicFrameChg chg="add del mod">
          <ac:chgData name="tea-渡邊智子" userId="4c272975-0ada-4bc9-bc07-40cff3a4b356" providerId="ADAL" clId="{F34F26D3-6A3C-4E7B-9F77-FCBDD0EFAD89}" dt="2021-04-01T08:43:26.731" v="1604" actId="478"/>
          <ac:graphicFrameMkLst>
            <pc:docMk/>
            <pc:sldMk cId="964266511" sldId="262"/>
            <ac:graphicFrameMk id="9" creationId="{191B455D-DF09-4E38-8073-EF50F4BB1DCA}"/>
          </ac:graphicFrameMkLst>
        </pc:graphicFrameChg>
        <pc:graphicFrameChg chg="add mod">
          <ac:chgData name="tea-渡邊智子" userId="4c272975-0ada-4bc9-bc07-40cff3a4b356" providerId="ADAL" clId="{F34F26D3-6A3C-4E7B-9F77-FCBDD0EFAD89}" dt="2021-04-02T05:33:19.325" v="6776" actId="12100"/>
          <ac:graphicFrameMkLst>
            <pc:docMk/>
            <pc:sldMk cId="964266511" sldId="262"/>
            <ac:graphicFrameMk id="12" creationId="{9DC31D18-05E7-4FE3-A30A-227FB1AA7316}"/>
          </ac:graphicFrameMkLst>
        </pc:graphicFrameChg>
      </pc:sldChg>
      <pc:sldChg chg="addSp delSp modSp add del mod">
        <pc:chgData name="tea-渡邊智子" userId="4c272975-0ada-4bc9-bc07-40cff3a4b356" providerId="ADAL" clId="{F34F26D3-6A3C-4E7B-9F77-FCBDD0EFAD89}" dt="2021-04-02T08:15:48.816" v="8149" actId="403"/>
        <pc:sldMkLst>
          <pc:docMk/>
          <pc:sldMk cId="2320178920" sldId="263"/>
        </pc:sldMkLst>
        <pc:spChg chg="add del mod">
          <ac:chgData name="tea-渡邊智子" userId="4c272975-0ada-4bc9-bc07-40cff3a4b356" providerId="ADAL" clId="{F34F26D3-6A3C-4E7B-9F77-FCBDD0EFAD89}" dt="2021-04-01T08:35:54.360" v="1435" actId="1032"/>
          <ac:spMkLst>
            <pc:docMk/>
            <pc:sldMk cId="2320178920" sldId="263"/>
            <ac:spMk id="3" creationId="{C6639854-1DB5-41D3-877D-D8E2241661F7}"/>
          </ac:spMkLst>
        </pc:spChg>
        <pc:spChg chg="add mod">
          <ac:chgData name="tea-渡邊智子" userId="4c272975-0ada-4bc9-bc07-40cff3a4b356" providerId="ADAL" clId="{F34F26D3-6A3C-4E7B-9F77-FCBDD0EFAD89}" dt="2021-04-02T08:15:48.816" v="8149" actId="403"/>
          <ac:spMkLst>
            <pc:docMk/>
            <pc:sldMk cId="2320178920" sldId="263"/>
            <ac:spMk id="5" creationId="{123DD36A-02AE-41D8-9CAA-D8F902B7FECA}"/>
          </ac:spMkLst>
        </pc:spChg>
        <pc:spChg chg="mod">
          <ac:chgData name="tea-渡邊智子" userId="4c272975-0ada-4bc9-bc07-40cff3a4b356" providerId="ADAL" clId="{F34F26D3-6A3C-4E7B-9F77-FCBDD0EFAD89}" dt="2021-04-02T00:43:26.868" v="3300" actId="404"/>
          <ac:spMkLst>
            <pc:docMk/>
            <pc:sldMk cId="2320178920" sldId="263"/>
            <ac:spMk id="7" creationId="{A5112F9C-915E-46AC-9E68-25E86E76929B}"/>
          </ac:spMkLst>
        </pc:spChg>
        <pc:graphicFrameChg chg="add mod">
          <ac:chgData name="tea-渡邊智子" userId="4c272975-0ada-4bc9-bc07-40cff3a4b356" providerId="ADAL" clId="{F34F26D3-6A3C-4E7B-9F77-FCBDD0EFAD89}" dt="2021-04-02T05:33:09.867" v="6775" actId="12100"/>
          <ac:graphicFrameMkLst>
            <pc:docMk/>
            <pc:sldMk cId="2320178920" sldId="263"/>
            <ac:graphicFrameMk id="4" creationId="{73C26126-7D9C-4EAF-92FC-AFFA7AD370E5}"/>
          </ac:graphicFrameMkLst>
        </pc:graphicFrameChg>
        <pc:graphicFrameChg chg="del mod">
          <ac:chgData name="tea-渡邊智子" userId="4c272975-0ada-4bc9-bc07-40cff3a4b356" providerId="ADAL" clId="{F34F26D3-6A3C-4E7B-9F77-FCBDD0EFAD89}" dt="2021-04-01T08:35:44.680" v="1434" actId="478"/>
          <ac:graphicFrameMkLst>
            <pc:docMk/>
            <pc:sldMk cId="2320178920" sldId="263"/>
            <ac:graphicFrameMk id="9" creationId="{191B455D-DF09-4E38-8073-EF50F4BB1DCA}"/>
          </ac:graphicFrameMkLst>
        </pc:graphicFrameChg>
      </pc:sldChg>
      <pc:sldChg chg="addSp modSp add del mod">
        <pc:chgData name="tea-渡邊智子" userId="4c272975-0ada-4bc9-bc07-40cff3a4b356" providerId="ADAL" clId="{F34F26D3-6A3C-4E7B-9F77-FCBDD0EFAD89}" dt="2021-04-01T08:58:34.802" v="2270" actId="2696"/>
        <pc:sldMkLst>
          <pc:docMk/>
          <pc:sldMk cId="762279210" sldId="264"/>
        </pc:sldMkLst>
        <pc:spChg chg="mod">
          <ac:chgData name="tea-渡邊智子" userId="4c272975-0ada-4bc9-bc07-40cff3a4b356" providerId="ADAL" clId="{F34F26D3-6A3C-4E7B-9F77-FCBDD0EFAD89}" dt="2021-04-01T08:50:10.180" v="1878" actId="20577"/>
          <ac:spMkLst>
            <pc:docMk/>
            <pc:sldMk cId="762279210" sldId="264"/>
            <ac:spMk id="5" creationId="{123DD36A-02AE-41D8-9CAA-D8F902B7FECA}"/>
          </ac:spMkLst>
        </pc:spChg>
        <pc:spChg chg="add mod">
          <ac:chgData name="tea-渡邊智子" userId="4c272975-0ada-4bc9-bc07-40cff3a4b356" providerId="ADAL" clId="{F34F26D3-6A3C-4E7B-9F77-FCBDD0EFAD89}" dt="2021-04-01T08:50:04.040" v="1876" actId="20577"/>
          <ac:spMkLst>
            <pc:docMk/>
            <pc:sldMk cId="762279210" sldId="264"/>
            <ac:spMk id="8" creationId="{E0FFECF6-4F3B-4843-91C5-9A9B6E6C56FB}"/>
          </ac:spMkLst>
        </pc:spChg>
        <pc:graphicFrameChg chg="add mod">
          <ac:chgData name="tea-渡邊智子" userId="4c272975-0ada-4bc9-bc07-40cff3a4b356" providerId="ADAL" clId="{F34F26D3-6A3C-4E7B-9F77-FCBDD0EFAD89}" dt="2021-04-01T08:49:19.599" v="1831" actId="1038"/>
          <ac:graphicFrameMkLst>
            <pc:docMk/>
            <pc:sldMk cId="762279210" sldId="264"/>
            <ac:graphicFrameMk id="6" creationId="{59CE1A9A-C233-4654-9C8A-1A16D48FDE71}"/>
          </ac:graphicFrameMkLst>
        </pc:graphicFrameChg>
      </pc:sldChg>
      <pc:sldChg chg="addSp modSp add mod modAnim">
        <pc:chgData name="tea-渡邊智子" userId="4c272975-0ada-4bc9-bc07-40cff3a4b356" providerId="ADAL" clId="{F34F26D3-6A3C-4E7B-9F77-FCBDD0EFAD89}" dt="2021-04-02T05:34:47.913" v="6792" actId="1036"/>
        <pc:sldMkLst>
          <pc:docMk/>
          <pc:sldMk cId="2196538107" sldId="265"/>
        </pc:sldMkLst>
        <pc:spChg chg="add mod">
          <ac:chgData name="tea-渡邊智子" userId="4c272975-0ada-4bc9-bc07-40cff3a4b356" providerId="ADAL" clId="{F34F26D3-6A3C-4E7B-9F77-FCBDD0EFAD89}" dt="2021-04-01T09:33:56.055" v="3273" actId="207"/>
          <ac:spMkLst>
            <pc:docMk/>
            <pc:sldMk cId="2196538107" sldId="265"/>
            <ac:spMk id="2" creationId="{25A5CF93-AC7B-45CA-9B48-2A683D336282}"/>
          </ac:spMkLst>
        </pc:spChg>
        <pc:spChg chg="add mod">
          <ac:chgData name="tea-渡邊智子" userId="4c272975-0ada-4bc9-bc07-40cff3a4b356" providerId="ADAL" clId="{F34F26D3-6A3C-4E7B-9F77-FCBDD0EFAD89}" dt="2021-04-02T01:06:32.907" v="3944" actId="17032"/>
          <ac:spMkLst>
            <pc:docMk/>
            <pc:sldMk cId="2196538107" sldId="265"/>
            <ac:spMk id="3" creationId="{D44C6EED-AFE2-4333-ABE4-E8BF309978AB}"/>
          </ac:spMkLst>
        </pc:spChg>
        <pc:spChg chg="mod">
          <ac:chgData name="tea-渡邊智子" userId="4c272975-0ada-4bc9-bc07-40cff3a4b356" providerId="ADAL" clId="{F34F26D3-6A3C-4E7B-9F77-FCBDD0EFAD89}" dt="2021-04-02T05:34:28.152" v="6777" actId="404"/>
          <ac:spMkLst>
            <pc:docMk/>
            <pc:sldMk cId="2196538107" sldId="265"/>
            <ac:spMk id="5" creationId="{123DD36A-02AE-41D8-9CAA-D8F902B7FECA}"/>
          </ac:spMkLst>
        </pc:spChg>
        <pc:spChg chg="mod">
          <ac:chgData name="tea-渡邊智子" userId="4c272975-0ada-4bc9-bc07-40cff3a4b356" providerId="ADAL" clId="{F34F26D3-6A3C-4E7B-9F77-FCBDD0EFAD89}" dt="2021-04-02T00:43:37.244" v="3303" actId="404"/>
          <ac:spMkLst>
            <pc:docMk/>
            <pc:sldMk cId="2196538107" sldId="265"/>
            <ac:spMk id="7" creationId="{A5112F9C-915E-46AC-9E68-25E86E76929B}"/>
          </ac:spMkLst>
        </pc:spChg>
        <pc:spChg chg="add mod">
          <ac:chgData name="tea-渡邊智子" userId="4c272975-0ada-4bc9-bc07-40cff3a4b356" providerId="ADAL" clId="{F34F26D3-6A3C-4E7B-9F77-FCBDD0EFAD89}" dt="2021-04-02T05:34:47.913" v="6792" actId="1036"/>
          <ac:spMkLst>
            <pc:docMk/>
            <pc:sldMk cId="2196538107" sldId="265"/>
            <ac:spMk id="8" creationId="{D1B5A1E9-961B-474C-8215-9FF59899C200}"/>
          </ac:spMkLst>
        </pc:spChg>
        <pc:graphicFrameChg chg="mod">
          <ac:chgData name="tea-渡邊智子" userId="4c272975-0ada-4bc9-bc07-40cff3a4b356" providerId="ADAL" clId="{F34F26D3-6A3C-4E7B-9F77-FCBDD0EFAD89}" dt="2021-04-02T05:32:41.925" v="6773" actId="12100"/>
          <ac:graphicFrameMkLst>
            <pc:docMk/>
            <pc:sldMk cId="2196538107" sldId="265"/>
            <ac:graphicFrameMk id="4" creationId="{73C26126-7D9C-4EAF-92FC-AFFA7AD370E5}"/>
          </ac:graphicFrameMkLst>
        </pc:graphicFrameChg>
        <pc:graphicFrameChg chg="add mod">
          <ac:chgData name="tea-渡邊智子" userId="4c272975-0ada-4bc9-bc07-40cff3a4b356" providerId="ADAL" clId="{F34F26D3-6A3C-4E7B-9F77-FCBDD0EFAD89}" dt="2021-04-02T05:32:56.764" v="6774" actId="12100"/>
          <ac:graphicFrameMkLst>
            <pc:docMk/>
            <pc:sldMk cId="2196538107" sldId="265"/>
            <ac:graphicFrameMk id="6" creationId="{C52EC34F-EE05-474E-810D-A99DFB5D7440}"/>
          </ac:graphicFrameMkLst>
        </pc:graphicFrameChg>
      </pc:sldChg>
      <pc:sldChg chg="modSp add mod">
        <pc:chgData name="tea-渡邊智子" userId="4c272975-0ada-4bc9-bc07-40cff3a4b356" providerId="ADAL" clId="{F34F26D3-6A3C-4E7B-9F77-FCBDD0EFAD89}" dt="2021-04-02T00:39:23.797" v="3290" actId="207"/>
        <pc:sldMkLst>
          <pc:docMk/>
          <pc:sldMk cId="511893441" sldId="266"/>
        </pc:sldMkLst>
        <pc:spChg chg="mod">
          <ac:chgData name="tea-渡邊智子" userId="4c272975-0ada-4bc9-bc07-40cff3a4b356" providerId="ADAL" clId="{F34F26D3-6A3C-4E7B-9F77-FCBDD0EFAD89}" dt="2021-04-02T00:39:23.797" v="3290" actId="207"/>
          <ac:spMkLst>
            <pc:docMk/>
            <pc:sldMk cId="511893441" sldId="266"/>
            <ac:spMk id="3" creationId="{3D8D7E72-BD18-4C6A-8A87-E19CBAA7E0AE}"/>
          </ac:spMkLst>
        </pc:spChg>
      </pc:sldChg>
      <pc:sldChg chg="modSp add mod">
        <pc:chgData name="tea-渡邊智子" userId="4c272975-0ada-4bc9-bc07-40cff3a4b356" providerId="ADAL" clId="{F34F26D3-6A3C-4E7B-9F77-FCBDD0EFAD89}" dt="2021-04-02T00:39:34.883" v="3291" actId="207"/>
        <pc:sldMkLst>
          <pc:docMk/>
          <pc:sldMk cId="2347458946" sldId="267"/>
        </pc:sldMkLst>
        <pc:spChg chg="mod">
          <ac:chgData name="tea-渡邊智子" userId="4c272975-0ada-4bc9-bc07-40cff3a4b356" providerId="ADAL" clId="{F34F26D3-6A3C-4E7B-9F77-FCBDD0EFAD89}" dt="2021-04-02T00:39:34.883" v="3291" actId="207"/>
          <ac:spMkLst>
            <pc:docMk/>
            <pc:sldMk cId="2347458946" sldId="267"/>
            <ac:spMk id="3" creationId="{3D8D7E72-BD18-4C6A-8A87-E19CBAA7E0AE}"/>
          </ac:spMkLst>
        </pc:spChg>
      </pc:sldChg>
      <pc:sldChg chg="modSp add mod">
        <pc:chgData name="tea-渡邊智子" userId="4c272975-0ada-4bc9-bc07-40cff3a4b356" providerId="ADAL" clId="{F34F26D3-6A3C-4E7B-9F77-FCBDD0EFAD89}" dt="2021-04-02T00:40:08.977" v="3292" actId="207"/>
        <pc:sldMkLst>
          <pc:docMk/>
          <pc:sldMk cId="3612261566" sldId="268"/>
        </pc:sldMkLst>
        <pc:spChg chg="mod">
          <ac:chgData name="tea-渡邊智子" userId="4c272975-0ada-4bc9-bc07-40cff3a4b356" providerId="ADAL" clId="{F34F26D3-6A3C-4E7B-9F77-FCBDD0EFAD89}" dt="2021-04-02T00:40:08.977" v="3292" actId="207"/>
          <ac:spMkLst>
            <pc:docMk/>
            <pc:sldMk cId="3612261566" sldId="268"/>
            <ac:spMk id="3" creationId="{3D8D7E72-BD18-4C6A-8A87-E19CBAA7E0AE}"/>
          </ac:spMkLst>
        </pc:spChg>
      </pc:sldChg>
      <pc:sldChg chg="addSp delSp modSp new mod">
        <pc:chgData name="tea-渡邊智子" userId="4c272975-0ada-4bc9-bc07-40cff3a4b356" providerId="ADAL" clId="{F34F26D3-6A3C-4E7B-9F77-FCBDD0EFAD89}" dt="2021-04-02T05:01:48.904" v="5763" actId="20577"/>
        <pc:sldMkLst>
          <pc:docMk/>
          <pc:sldMk cId="1069158727" sldId="269"/>
        </pc:sldMkLst>
        <pc:spChg chg="mod">
          <ac:chgData name="tea-渡邊智子" userId="4c272975-0ada-4bc9-bc07-40cff3a4b356" providerId="ADAL" clId="{F34F26D3-6A3C-4E7B-9F77-FCBDD0EFAD89}" dt="2021-04-02T01:12:42.754" v="4024" actId="403"/>
          <ac:spMkLst>
            <pc:docMk/>
            <pc:sldMk cId="1069158727" sldId="269"/>
            <ac:spMk id="2" creationId="{B3F3A8FB-2C45-461D-B138-3A02D3EE0C31}"/>
          </ac:spMkLst>
        </pc:spChg>
        <pc:spChg chg="del mod">
          <ac:chgData name="tea-渡邊智子" userId="4c272975-0ada-4bc9-bc07-40cff3a4b356" providerId="ADAL" clId="{F34F26D3-6A3C-4E7B-9F77-FCBDD0EFAD89}" dt="2021-04-02T01:32:40.465" v="4111" actId="1032"/>
          <ac:spMkLst>
            <pc:docMk/>
            <pc:sldMk cId="1069158727" sldId="269"/>
            <ac:spMk id="3" creationId="{FE327B1F-01ED-44F2-BF30-FEAC880DC103}"/>
          </ac:spMkLst>
        </pc:spChg>
        <pc:spChg chg="add del mod">
          <ac:chgData name="tea-渡邊智子" userId="4c272975-0ada-4bc9-bc07-40cff3a4b356" providerId="ADAL" clId="{F34F26D3-6A3C-4E7B-9F77-FCBDD0EFAD89}" dt="2021-04-02T01:27:46.427" v="4053" actId="478"/>
          <ac:spMkLst>
            <pc:docMk/>
            <pc:sldMk cId="1069158727" sldId="269"/>
            <ac:spMk id="4" creationId="{2B499C5C-AEC3-4931-ADB6-684CA44BA78B}"/>
          </ac:spMkLst>
        </pc:spChg>
        <pc:spChg chg="add del mod">
          <ac:chgData name="tea-渡邊智子" userId="4c272975-0ada-4bc9-bc07-40cff3a4b356" providerId="ADAL" clId="{F34F26D3-6A3C-4E7B-9F77-FCBDD0EFAD89}" dt="2021-04-02T01:28:34.492" v="4078"/>
          <ac:spMkLst>
            <pc:docMk/>
            <pc:sldMk cId="1069158727" sldId="269"/>
            <ac:spMk id="5" creationId="{68077EB3-CB1D-47A5-8E4B-1A52AF811318}"/>
          </ac:spMkLst>
        </pc:spChg>
        <pc:spChg chg="add mod">
          <ac:chgData name="tea-渡邊智子" userId="4c272975-0ada-4bc9-bc07-40cff3a4b356" providerId="ADAL" clId="{F34F26D3-6A3C-4E7B-9F77-FCBDD0EFAD89}" dt="2021-04-02T01:31:25.511" v="4110" actId="20577"/>
          <ac:spMkLst>
            <pc:docMk/>
            <pc:sldMk cId="1069158727" sldId="269"/>
            <ac:spMk id="6" creationId="{DF64C7B7-F8A3-4B7A-B337-D5FD72241EF5}"/>
          </ac:spMkLst>
        </pc:spChg>
        <pc:spChg chg="add del mod">
          <ac:chgData name="tea-渡邊智子" userId="4c272975-0ada-4bc9-bc07-40cff3a4b356" providerId="ADAL" clId="{F34F26D3-6A3C-4E7B-9F77-FCBDD0EFAD89}" dt="2021-04-02T05:01:03.016" v="5673"/>
          <ac:spMkLst>
            <pc:docMk/>
            <pc:sldMk cId="1069158727" sldId="269"/>
            <ac:spMk id="8" creationId="{1EDA054C-E640-4A7F-BDB1-9E16A071C08B}"/>
          </ac:spMkLst>
        </pc:spChg>
        <pc:spChg chg="add mod">
          <ac:chgData name="tea-渡邊智子" userId="4c272975-0ada-4bc9-bc07-40cff3a4b356" providerId="ADAL" clId="{F34F26D3-6A3C-4E7B-9F77-FCBDD0EFAD89}" dt="2021-04-02T05:01:48.904" v="5763" actId="20577"/>
          <ac:spMkLst>
            <pc:docMk/>
            <pc:sldMk cId="1069158727" sldId="269"/>
            <ac:spMk id="9" creationId="{DB325E8B-7C05-4517-B28E-AF5B84F39935}"/>
          </ac:spMkLst>
        </pc:spChg>
        <pc:graphicFrameChg chg="add mod modGraphic">
          <ac:chgData name="tea-渡邊智子" userId="4c272975-0ada-4bc9-bc07-40cff3a4b356" providerId="ADAL" clId="{F34F26D3-6A3C-4E7B-9F77-FCBDD0EFAD89}" dt="2021-04-02T03:17:43.987" v="5448" actId="12100"/>
          <ac:graphicFrameMkLst>
            <pc:docMk/>
            <pc:sldMk cId="1069158727" sldId="269"/>
            <ac:graphicFrameMk id="7" creationId="{019B4040-F3F3-473E-ADC1-81298F401CDD}"/>
          </ac:graphicFrameMkLst>
        </pc:graphicFrameChg>
      </pc:sldChg>
      <pc:sldChg chg="add del">
        <pc:chgData name="tea-渡邊智子" userId="4c272975-0ada-4bc9-bc07-40cff3a4b356" providerId="ADAL" clId="{F34F26D3-6A3C-4E7B-9F77-FCBDD0EFAD89}" dt="2021-04-02T01:12:00.552" v="3974" actId="2696"/>
        <pc:sldMkLst>
          <pc:docMk/>
          <pc:sldMk cId="1880990792" sldId="269"/>
        </pc:sldMkLst>
      </pc:sldChg>
      <pc:sldChg chg="addSp delSp modSp new mod">
        <pc:chgData name="tea-渡邊智子" userId="4c272975-0ada-4bc9-bc07-40cff3a4b356" providerId="ADAL" clId="{F34F26D3-6A3C-4E7B-9F77-FCBDD0EFAD89}" dt="2021-04-02T02:44:37.283" v="5351" actId="20577"/>
        <pc:sldMkLst>
          <pc:docMk/>
          <pc:sldMk cId="1297450920" sldId="270"/>
        </pc:sldMkLst>
        <pc:spChg chg="mod">
          <ac:chgData name="tea-渡邊智子" userId="4c272975-0ada-4bc9-bc07-40cff3a4b356" providerId="ADAL" clId="{F34F26D3-6A3C-4E7B-9F77-FCBDD0EFAD89}" dt="2021-04-02T02:44:37.283" v="5351" actId="20577"/>
          <ac:spMkLst>
            <pc:docMk/>
            <pc:sldMk cId="1297450920" sldId="270"/>
            <ac:spMk id="2" creationId="{DFCC86BC-0542-4FA4-B302-07E123644D90}"/>
          </ac:spMkLst>
        </pc:spChg>
        <pc:spChg chg="del">
          <ac:chgData name="tea-渡邊智子" userId="4c272975-0ada-4bc9-bc07-40cff3a4b356" providerId="ADAL" clId="{F34F26D3-6A3C-4E7B-9F77-FCBDD0EFAD89}" dt="2021-04-02T02:20:59.274" v="4853" actId="931"/>
          <ac:spMkLst>
            <pc:docMk/>
            <pc:sldMk cId="1297450920" sldId="270"/>
            <ac:spMk id="3" creationId="{B3C77255-5C2F-453E-87B3-EA9D18D63EE0}"/>
          </ac:spMkLst>
        </pc:spChg>
        <pc:spChg chg="add del mod">
          <ac:chgData name="tea-渡邊智子" userId="4c272975-0ada-4bc9-bc07-40cff3a4b356" providerId="ADAL" clId="{F34F26D3-6A3C-4E7B-9F77-FCBDD0EFAD89}" dt="2021-04-02T02:27:28.975" v="4931" actId="767"/>
          <ac:spMkLst>
            <pc:docMk/>
            <pc:sldMk cId="1297450920" sldId="270"/>
            <ac:spMk id="6" creationId="{CD0C439D-A86F-4C50-9338-0005F8A5C8CD}"/>
          </ac:spMkLst>
        </pc:spChg>
        <pc:spChg chg="add mod">
          <ac:chgData name="tea-渡邊智子" userId="4c272975-0ada-4bc9-bc07-40cff3a4b356" providerId="ADAL" clId="{F34F26D3-6A3C-4E7B-9F77-FCBDD0EFAD89}" dt="2021-04-02T02:28:51.267" v="5005" actId="1076"/>
          <ac:spMkLst>
            <pc:docMk/>
            <pc:sldMk cId="1297450920" sldId="270"/>
            <ac:spMk id="7" creationId="{0A61D91A-9DB6-4201-ACAB-A4E2CAF63B99}"/>
          </ac:spMkLst>
        </pc:spChg>
        <pc:picChg chg="add mod">
          <ac:chgData name="tea-渡邊智子" userId="4c272975-0ada-4bc9-bc07-40cff3a4b356" providerId="ADAL" clId="{F34F26D3-6A3C-4E7B-9F77-FCBDD0EFAD89}" dt="2021-04-02T02:26:47.177" v="4914" actId="1076"/>
          <ac:picMkLst>
            <pc:docMk/>
            <pc:sldMk cId="1297450920" sldId="270"/>
            <ac:picMk id="5" creationId="{FC98D9E5-64BC-499E-BDBF-684FB72168C5}"/>
          </ac:picMkLst>
        </pc:picChg>
      </pc:sldChg>
      <pc:sldChg chg="addSp delSp modSp new mod modAnim">
        <pc:chgData name="tea-渡邊智子" userId="4c272975-0ada-4bc9-bc07-40cff3a4b356" providerId="ADAL" clId="{F34F26D3-6A3C-4E7B-9F77-FCBDD0EFAD89}" dt="2021-04-02T02:50:47.797" v="5447"/>
        <pc:sldMkLst>
          <pc:docMk/>
          <pc:sldMk cId="792493547" sldId="271"/>
        </pc:sldMkLst>
        <pc:spChg chg="mod">
          <ac:chgData name="tea-渡邊智子" userId="4c272975-0ada-4bc9-bc07-40cff3a4b356" providerId="ADAL" clId="{F34F26D3-6A3C-4E7B-9F77-FCBDD0EFAD89}" dt="2021-04-02T02:33:31.945" v="5032" actId="20577"/>
          <ac:spMkLst>
            <pc:docMk/>
            <pc:sldMk cId="792493547" sldId="271"/>
            <ac:spMk id="2" creationId="{9B55A27A-C4BF-4728-B616-1A874D52F311}"/>
          </ac:spMkLst>
        </pc:spChg>
        <pc:spChg chg="del">
          <ac:chgData name="tea-渡邊智子" userId="4c272975-0ada-4bc9-bc07-40cff3a4b356" providerId="ADAL" clId="{F34F26D3-6A3C-4E7B-9F77-FCBDD0EFAD89}" dt="2021-04-02T02:36:32.097" v="5033" actId="1032"/>
          <ac:spMkLst>
            <pc:docMk/>
            <pc:sldMk cId="792493547" sldId="271"/>
            <ac:spMk id="3" creationId="{53D1A275-566A-45BC-839C-82EA2B268708}"/>
          </ac:spMkLst>
        </pc:spChg>
        <pc:spChg chg="add mod">
          <ac:chgData name="tea-渡邊智子" userId="4c272975-0ada-4bc9-bc07-40cff3a4b356" providerId="ADAL" clId="{F34F26D3-6A3C-4E7B-9F77-FCBDD0EFAD89}" dt="2021-04-02T02:47:53.631" v="5363" actId="1076"/>
          <ac:spMkLst>
            <pc:docMk/>
            <pc:sldMk cId="792493547" sldId="271"/>
            <ac:spMk id="5" creationId="{8D7B6BD2-F54F-4C96-B8C4-7080FE94B5F2}"/>
          </ac:spMkLst>
        </pc:spChg>
        <pc:spChg chg="add mod">
          <ac:chgData name="tea-渡邊智子" userId="4c272975-0ada-4bc9-bc07-40cff3a4b356" providerId="ADAL" clId="{F34F26D3-6A3C-4E7B-9F77-FCBDD0EFAD89}" dt="2021-04-02T02:50:37.741" v="5446" actId="1076"/>
          <ac:spMkLst>
            <pc:docMk/>
            <pc:sldMk cId="792493547" sldId="271"/>
            <ac:spMk id="6" creationId="{A6A9880A-9476-42BF-849E-6170E69CB71F}"/>
          </ac:spMkLst>
        </pc:spChg>
        <pc:graphicFrameChg chg="add mod modGraphic">
          <ac:chgData name="tea-渡邊智子" userId="4c272975-0ada-4bc9-bc07-40cff3a4b356" providerId="ADAL" clId="{F34F26D3-6A3C-4E7B-9F77-FCBDD0EFAD89}" dt="2021-04-02T02:46:29.962" v="5361" actId="12100"/>
          <ac:graphicFrameMkLst>
            <pc:docMk/>
            <pc:sldMk cId="792493547" sldId="271"/>
            <ac:graphicFrameMk id="4" creationId="{F01CEAE5-9BBC-4596-8713-5E217E593B65}"/>
          </ac:graphicFrameMkLst>
        </pc:graphicFrameChg>
      </pc:sldChg>
      <pc:sldChg chg="modSp new mod">
        <pc:chgData name="tea-渡邊智子" userId="4c272975-0ada-4bc9-bc07-40cff3a4b356" providerId="ADAL" clId="{F34F26D3-6A3C-4E7B-9F77-FCBDD0EFAD89}" dt="2021-04-02T07:17:44.290" v="6795" actId="20577"/>
        <pc:sldMkLst>
          <pc:docMk/>
          <pc:sldMk cId="2560943135" sldId="272"/>
        </pc:sldMkLst>
        <pc:spChg chg="mod">
          <ac:chgData name="tea-渡邊智子" userId="4c272975-0ada-4bc9-bc07-40cff3a4b356" providerId="ADAL" clId="{F34F26D3-6A3C-4E7B-9F77-FCBDD0EFAD89}" dt="2021-04-02T04:22:32.771" v="5470" actId="20577"/>
          <ac:spMkLst>
            <pc:docMk/>
            <pc:sldMk cId="2560943135" sldId="272"/>
            <ac:spMk id="2" creationId="{F3EACC36-8C7C-4440-834B-2E02BCDAA888}"/>
          </ac:spMkLst>
        </pc:spChg>
        <pc:spChg chg="mod">
          <ac:chgData name="tea-渡邊智子" userId="4c272975-0ada-4bc9-bc07-40cff3a4b356" providerId="ADAL" clId="{F34F26D3-6A3C-4E7B-9F77-FCBDD0EFAD89}" dt="2021-04-02T07:17:44.290" v="6795" actId="20577"/>
          <ac:spMkLst>
            <pc:docMk/>
            <pc:sldMk cId="2560943135" sldId="272"/>
            <ac:spMk id="3" creationId="{583AADBE-73CC-48AA-B51A-AE049A74E1E1}"/>
          </ac:spMkLst>
        </pc:spChg>
      </pc:sldChg>
      <pc:sldChg chg="addSp delSp modSp new mod modAnim">
        <pc:chgData name="tea-渡邊智子" userId="4c272975-0ada-4bc9-bc07-40cff3a4b356" providerId="ADAL" clId="{F34F26D3-6A3C-4E7B-9F77-FCBDD0EFAD89}" dt="2021-04-02T04:55:14.700" v="5671"/>
        <pc:sldMkLst>
          <pc:docMk/>
          <pc:sldMk cId="1333235243" sldId="273"/>
        </pc:sldMkLst>
        <pc:spChg chg="mod">
          <ac:chgData name="tea-渡邊智子" userId="4c272975-0ada-4bc9-bc07-40cff3a4b356" providerId="ADAL" clId="{F34F26D3-6A3C-4E7B-9F77-FCBDD0EFAD89}" dt="2021-04-02T04:48:58.281" v="5656" actId="14100"/>
          <ac:spMkLst>
            <pc:docMk/>
            <pc:sldMk cId="1333235243" sldId="273"/>
            <ac:spMk id="2" creationId="{502AC9D5-B6DF-47E5-A659-14E5B12F483B}"/>
          </ac:spMkLst>
        </pc:spChg>
        <pc:spChg chg="del">
          <ac:chgData name="tea-渡邊智子" userId="4c272975-0ada-4bc9-bc07-40cff3a4b356" providerId="ADAL" clId="{F34F26D3-6A3C-4E7B-9F77-FCBDD0EFAD89}" dt="2021-04-02T04:45:49.348" v="5623" actId="931"/>
          <ac:spMkLst>
            <pc:docMk/>
            <pc:sldMk cId="1333235243" sldId="273"/>
            <ac:spMk id="3" creationId="{0EC86D61-3707-43CC-94F8-17B6A6DDBAA3}"/>
          </ac:spMkLst>
        </pc:spChg>
        <pc:spChg chg="add mod">
          <ac:chgData name="tea-渡邊智子" userId="4c272975-0ada-4bc9-bc07-40cff3a4b356" providerId="ADAL" clId="{F34F26D3-6A3C-4E7B-9F77-FCBDD0EFAD89}" dt="2021-04-02T04:53:31.080" v="5668" actId="1076"/>
          <ac:spMkLst>
            <pc:docMk/>
            <pc:sldMk cId="1333235243" sldId="273"/>
            <ac:spMk id="6" creationId="{812F68BC-F3C6-4434-A091-59FBE1487721}"/>
          </ac:spMkLst>
        </pc:spChg>
        <pc:picChg chg="add mod">
          <ac:chgData name="tea-渡邊智子" userId="4c272975-0ada-4bc9-bc07-40cff3a4b356" providerId="ADAL" clId="{F34F26D3-6A3C-4E7B-9F77-FCBDD0EFAD89}" dt="2021-04-02T04:53:12.760" v="5665" actId="1076"/>
          <ac:picMkLst>
            <pc:docMk/>
            <pc:sldMk cId="1333235243" sldId="273"/>
            <ac:picMk id="5" creationId="{F3332CFA-94D0-4DDC-8734-B014A0BACC6C}"/>
          </ac:picMkLst>
        </pc:picChg>
        <pc:picChg chg="add mod">
          <ac:chgData name="tea-渡邊智子" userId="4c272975-0ada-4bc9-bc07-40cff3a4b356" providerId="ADAL" clId="{F34F26D3-6A3C-4E7B-9F77-FCBDD0EFAD89}" dt="2021-04-02T04:53:06.520" v="5664" actId="14100"/>
          <ac:picMkLst>
            <pc:docMk/>
            <pc:sldMk cId="1333235243" sldId="273"/>
            <ac:picMk id="8" creationId="{307DB028-5A1B-41E9-B283-EA49ACD483ED}"/>
          </ac:picMkLst>
        </pc:picChg>
      </pc:sldChg>
      <pc:sldChg chg="addSp delSp modSp new mod">
        <pc:chgData name="tea-渡邊智子" userId="4c272975-0ada-4bc9-bc07-40cff3a4b356" providerId="ADAL" clId="{F34F26D3-6A3C-4E7B-9F77-FCBDD0EFAD89}" dt="2021-04-02T05:07:37.185" v="5882" actId="1037"/>
        <pc:sldMkLst>
          <pc:docMk/>
          <pc:sldMk cId="2253889432" sldId="274"/>
        </pc:sldMkLst>
        <pc:spChg chg="mod">
          <ac:chgData name="tea-渡邊智子" userId="4c272975-0ada-4bc9-bc07-40cff3a4b356" providerId="ADAL" clId="{F34F26D3-6A3C-4E7B-9F77-FCBDD0EFAD89}" dt="2021-04-02T05:02:45.847" v="5786" actId="14100"/>
          <ac:spMkLst>
            <pc:docMk/>
            <pc:sldMk cId="2253889432" sldId="274"/>
            <ac:spMk id="2" creationId="{8A85ABF8-83EA-40BF-9DAE-08FF047F9C72}"/>
          </ac:spMkLst>
        </pc:spChg>
        <pc:spChg chg="del">
          <ac:chgData name="tea-渡邊智子" userId="4c272975-0ada-4bc9-bc07-40cff3a4b356" providerId="ADAL" clId="{F34F26D3-6A3C-4E7B-9F77-FCBDD0EFAD89}" dt="2021-04-02T05:04:43.550" v="5787" actId="931"/>
          <ac:spMkLst>
            <pc:docMk/>
            <pc:sldMk cId="2253889432" sldId="274"/>
            <ac:spMk id="3" creationId="{3E23BE55-5779-4E34-B8F1-85F0A83566DE}"/>
          </ac:spMkLst>
        </pc:spChg>
        <pc:spChg chg="add mod">
          <ac:chgData name="tea-渡邊智子" userId="4c272975-0ada-4bc9-bc07-40cff3a4b356" providerId="ADAL" clId="{F34F26D3-6A3C-4E7B-9F77-FCBDD0EFAD89}" dt="2021-04-02T05:07:37.185" v="5882" actId="1037"/>
          <ac:spMkLst>
            <pc:docMk/>
            <pc:sldMk cId="2253889432" sldId="274"/>
            <ac:spMk id="6" creationId="{E968D04B-BE29-4297-AD1E-7B3772A62F48}"/>
          </ac:spMkLst>
        </pc:spChg>
        <pc:picChg chg="add mod">
          <ac:chgData name="tea-渡邊智子" userId="4c272975-0ada-4bc9-bc07-40cff3a4b356" providerId="ADAL" clId="{F34F26D3-6A3C-4E7B-9F77-FCBDD0EFAD89}" dt="2021-04-02T05:05:06.510" v="5790" actId="1076"/>
          <ac:picMkLst>
            <pc:docMk/>
            <pc:sldMk cId="2253889432" sldId="274"/>
            <ac:picMk id="5" creationId="{6359E615-A104-4B62-8B78-3BA7F391AEE7}"/>
          </ac:picMkLst>
        </pc:picChg>
      </pc:sldChg>
      <pc:sldChg chg="modSp new mod">
        <pc:chgData name="tea-渡邊智子" userId="4c272975-0ada-4bc9-bc07-40cff3a4b356" providerId="ADAL" clId="{F34F26D3-6A3C-4E7B-9F77-FCBDD0EFAD89}" dt="2021-04-02T07:26:31.321" v="7144" actId="403"/>
        <pc:sldMkLst>
          <pc:docMk/>
          <pc:sldMk cId="2414256129" sldId="275"/>
        </pc:sldMkLst>
        <pc:spChg chg="mod">
          <ac:chgData name="tea-渡邊智子" userId="4c272975-0ada-4bc9-bc07-40cff3a4b356" providerId="ADAL" clId="{F34F26D3-6A3C-4E7B-9F77-FCBDD0EFAD89}" dt="2021-04-02T07:19:17.913" v="6810" actId="14100"/>
          <ac:spMkLst>
            <pc:docMk/>
            <pc:sldMk cId="2414256129" sldId="275"/>
            <ac:spMk id="2" creationId="{D0A1E4D8-5A2E-40F2-AC37-C6DB77554312}"/>
          </ac:spMkLst>
        </pc:spChg>
        <pc:spChg chg="mod">
          <ac:chgData name="tea-渡邊智子" userId="4c272975-0ada-4bc9-bc07-40cff3a4b356" providerId="ADAL" clId="{F34F26D3-6A3C-4E7B-9F77-FCBDD0EFAD89}" dt="2021-04-02T07:26:31.321" v="7144" actId="403"/>
          <ac:spMkLst>
            <pc:docMk/>
            <pc:sldMk cId="2414256129" sldId="275"/>
            <ac:spMk id="3" creationId="{26CA9A27-FE09-42DE-81F1-4C5CFA57A3F1}"/>
          </ac:spMkLst>
        </pc:spChg>
      </pc:sldChg>
      <pc:sldChg chg="modSp new mod">
        <pc:chgData name="tea-渡邊智子" userId="4c272975-0ada-4bc9-bc07-40cff3a4b356" providerId="ADAL" clId="{F34F26D3-6A3C-4E7B-9F77-FCBDD0EFAD89}" dt="2021-04-02T07:35:54.131" v="7626" actId="20577"/>
        <pc:sldMkLst>
          <pc:docMk/>
          <pc:sldMk cId="693643371" sldId="276"/>
        </pc:sldMkLst>
        <pc:spChg chg="mod">
          <ac:chgData name="tea-渡邊智子" userId="4c272975-0ada-4bc9-bc07-40cff3a4b356" providerId="ADAL" clId="{F34F26D3-6A3C-4E7B-9F77-FCBDD0EFAD89}" dt="2021-04-02T07:32:13.785" v="7475" actId="14100"/>
          <ac:spMkLst>
            <pc:docMk/>
            <pc:sldMk cId="693643371" sldId="276"/>
            <ac:spMk id="2" creationId="{62C91124-7903-44C2-9D0E-06DD890F1BE5}"/>
          </ac:spMkLst>
        </pc:spChg>
        <pc:spChg chg="mod">
          <ac:chgData name="tea-渡邊智子" userId="4c272975-0ada-4bc9-bc07-40cff3a4b356" providerId="ADAL" clId="{F34F26D3-6A3C-4E7B-9F77-FCBDD0EFAD89}" dt="2021-04-02T07:35:54.131" v="7626" actId="20577"/>
          <ac:spMkLst>
            <pc:docMk/>
            <pc:sldMk cId="693643371" sldId="276"/>
            <ac:spMk id="3" creationId="{BE0E5581-93D4-4B7A-B93B-37DBB9DDACC3}"/>
          </ac:spMkLst>
        </pc:spChg>
      </pc:sldChg>
      <pc:sldChg chg="addSp delSp modSp new add del mod ord">
        <pc:chgData name="tea-渡邊智子" userId="4c272975-0ada-4bc9-bc07-40cff3a4b356" providerId="ADAL" clId="{F34F26D3-6A3C-4E7B-9F77-FCBDD0EFAD89}" dt="2021-04-02T08:06:05.307" v="8140" actId="2696"/>
        <pc:sldMkLst>
          <pc:docMk/>
          <pc:sldMk cId="3131386982" sldId="277"/>
        </pc:sldMkLst>
        <pc:spChg chg="mod">
          <ac:chgData name="tea-渡邊智子" userId="4c272975-0ada-4bc9-bc07-40cff3a4b356" providerId="ADAL" clId="{F34F26D3-6A3C-4E7B-9F77-FCBDD0EFAD89}" dt="2021-04-02T07:38:27.651" v="7669" actId="20577"/>
          <ac:spMkLst>
            <pc:docMk/>
            <pc:sldMk cId="3131386982" sldId="277"/>
            <ac:spMk id="2" creationId="{46E987A5-EC35-42DE-B37B-2EDE770F729B}"/>
          </ac:spMkLst>
        </pc:spChg>
        <pc:spChg chg="mod">
          <ac:chgData name="tea-渡邊智子" userId="4c272975-0ada-4bc9-bc07-40cff3a4b356" providerId="ADAL" clId="{F34F26D3-6A3C-4E7B-9F77-FCBDD0EFAD89}" dt="2021-04-02T07:44:05.014" v="7770" actId="207"/>
          <ac:spMkLst>
            <pc:docMk/>
            <pc:sldMk cId="3131386982" sldId="277"/>
            <ac:spMk id="3" creationId="{6651A277-9BAA-4530-9D45-689EB716ACEF}"/>
          </ac:spMkLst>
        </pc:spChg>
        <pc:graphicFrameChg chg="add del modGraphic">
          <ac:chgData name="tea-渡邊智子" userId="4c272975-0ada-4bc9-bc07-40cff3a4b356" providerId="ADAL" clId="{F34F26D3-6A3C-4E7B-9F77-FCBDD0EFAD89}" dt="2021-04-02T07:40:40.472" v="7756" actId="1032"/>
          <ac:graphicFrameMkLst>
            <pc:docMk/>
            <pc:sldMk cId="3131386982" sldId="277"/>
            <ac:graphicFrameMk id="4" creationId="{2C64452E-E910-4B2A-9B7D-DB154941002C}"/>
          </ac:graphicFrameMkLst>
        </pc:graphicFrameChg>
      </pc:sldChg>
      <pc:sldChg chg="addSp delSp modSp new mod">
        <pc:chgData name="tea-渡邊智子" userId="4c272975-0ada-4bc9-bc07-40cff3a4b356" providerId="ADAL" clId="{F34F26D3-6A3C-4E7B-9F77-FCBDD0EFAD89}" dt="2021-04-02T08:18:22.506" v="8151" actId="207"/>
        <pc:sldMkLst>
          <pc:docMk/>
          <pc:sldMk cId="2803812633" sldId="278"/>
        </pc:sldMkLst>
        <pc:spChg chg="mod">
          <ac:chgData name="tea-渡邊智子" userId="4c272975-0ada-4bc9-bc07-40cff3a4b356" providerId="ADAL" clId="{F34F26D3-6A3C-4E7B-9F77-FCBDD0EFAD89}" dt="2021-04-02T07:59:11.826" v="8034" actId="27636"/>
          <ac:spMkLst>
            <pc:docMk/>
            <pc:sldMk cId="2803812633" sldId="278"/>
            <ac:spMk id="2" creationId="{0987C13A-C225-4512-9DCA-F41DCDF07AA3}"/>
          </ac:spMkLst>
        </pc:spChg>
        <pc:spChg chg="del">
          <ac:chgData name="tea-渡邊智子" userId="4c272975-0ada-4bc9-bc07-40cff3a4b356" providerId="ADAL" clId="{F34F26D3-6A3C-4E7B-9F77-FCBDD0EFAD89}" dt="2021-04-02T07:49:34.836" v="7874" actId="1032"/>
          <ac:spMkLst>
            <pc:docMk/>
            <pc:sldMk cId="2803812633" sldId="278"/>
            <ac:spMk id="3" creationId="{CF211A15-18C2-4EB2-855C-33896978EB59}"/>
          </ac:spMkLst>
        </pc:spChg>
        <pc:spChg chg="add mod">
          <ac:chgData name="tea-渡邊智子" userId="4c272975-0ada-4bc9-bc07-40cff3a4b356" providerId="ADAL" clId="{F34F26D3-6A3C-4E7B-9F77-FCBDD0EFAD89}" dt="2021-04-02T08:18:22.506" v="8151" actId="207"/>
          <ac:spMkLst>
            <pc:docMk/>
            <pc:sldMk cId="2803812633" sldId="278"/>
            <ac:spMk id="5" creationId="{54A81C36-AA6D-4868-937A-A1B22BE964FB}"/>
          </ac:spMkLst>
        </pc:spChg>
        <pc:graphicFrameChg chg="add mod modGraphic">
          <ac:chgData name="tea-渡邊智子" userId="4c272975-0ada-4bc9-bc07-40cff3a4b356" providerId="ADAL" clId="{F34F26D3-6A3C-4E7B-9F77-FCBDD0EFAD89}" dt="2021-04-02T08:06:59.535" v="8146"/>
          <ac:graphicFrameMkLst>
            <pc:docMk/>
            <pc:sldMk cId="2803812633" sldId="278"/>
            <ac:graphicFrameMk id="4" creationId="{AC02995C-F173-43B3-8296-3DE31E2467EF}"/>
          </ac:graphicFrameMkLst>
        </pc:graphicFrameChg>
      </pc:sldChg>
    </pc:docChg>
  </pc:docChgLst>
  <pc:docChgLst>
    <pc:chgData name="tea-渡邊智子" userId="S::tea-102218@koukoukyouiku.esnet.ed.jp::4c272975-0ada-4bc9-bc07-40cff3a4b356" providerId="AD" clId="Web-{BDD1BC9F-B02F-0000-84A8-35A21465A8E2}"/>
    <pc:docChg chg="addSld delSld">
      <pc:chgData name="tea-渡邊智子" userId="S::tea-102218@koukoukyouiku.esnet.ed.jp::4c272975-0ada-4bc9-bc07-40cff3a4b356" providerId="AD" clId="Web-{BDD1BC9F-B02F-0000-84A8-35A21465A8E2}" dt="2021-04-10T08:39:42.394" v="1"/>
      <pc:docMkLst>
        <pc:docMk/>
      </pc:docMkLst>
      <pc:sldChg chg="add del">
        <pc:chgData name="tea-渡邊智子" userId="S::tea-102218@koukoukyouiku.esnet.ed.jp::4c272975-0ada-4bc9-bc07-40cff3a4b356" providerId="AD" clId="Web-{BDD1BC9F-B02F-0000-84A8-35A21465A8E2}" dt="2021-04-10T08:39:42.394" v="1"/>
        <pc:sldMkLst>
          <pc:docMk/>
          <pc:sldMk cId="1050650952" sldId="280"/>
        </pc:sldMkLst>
      </pc:sldChg>
    </pc:docChg>
  </pc:docChgLst>
  <pc:docChgLst>
    <pc:chgData name="tea-渡邊智子" userId="S::tea-102218@koukoukyouiku.esnet.ed.jp::4c272975-0ada-4bc9-bc07-40cff3a4b356" providerId="AD" clId="Web-{23D2BC9F-A09B-0000-85D9-058C9E6BBB9C}"/>
    <pc:docChg chg="modSld">
      <pc:chgData name="tea-渡邊智子" userId="S::tea-102218@koukoukyouiku.esnet.ed.jp::4c272975-0ada-4bc9-bc07-40cff3a4b356" providerId="AD" clId="Web-{23D2BC9F-A09B-0000-85D9-058C9E6BBB9C}" dt="2021-04-10T08:49:28.069" v="16" actId="20577"/>
      <pc:docMkLst>
        <pc:docMk/>
      </pc:docMkLst>
      <pc:sldChg chg="modSp">
        <pc:chgData name="tea-渡邊智子" userId="S::tea-102218@koukoukyouiku.esnet.ed.jp::4c272975-0ada-4bc9-bc07-40cff3a4b356" providerId="AD" clId="Web-{23D2BC9F-A09B-0000-85D9-058C9E6BBB9C}" dt="2021-04-10T08:49:28.069" v="16" actId="20577"/>
        <pc:sldMkLst>
          <pc:docMk/>
          <pc:sldMk cId="964266511" sldId="262"/>
        </pc:sldMkLst>
        <pc:spChg chg="mod">
          <ac:chgData name="tea-渡邊智子" userId="S::tea-102218@koukoukyouiku.esnet.ed.jp::4c272975-0ada-4bc9-bc07-40cff3a4b356" providerId="AD" clId="Web-{23D2BC9F-A09B-0000-85D9-058C9E6BBB9C}" dt="2021-04-10T08:49:28.069" v="16" actId="20577"/>
          <ac:spMkLst>
            <pc:docMk/>
            <pc:sldMk cId="964266511" sldId="262"/>
            <ac:spMk id="7" creationId="{A5112F9C-915E-46AC-9E68-25E86E76929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3526E-16E7-4B71-B2F4-3963B342F72F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E9605A45-E1EA-447E-96D1-3EC958DE661A}">
      <dgm:prSet phldrT="[テキスト]"/>
      <dgm:spPr/>
      <dgm:t>
        <a:bodyPr/>
        <a:lstStyle/>
        <a:p>
          <a:r>
            <a:rPr kumimoji="1" lang="ja-JP" altLang="en-US" dirty="0"/>
            <a:t>課題研究</a:t>
          </a:r>
        </a:p>
      </dgm:t>
    </dgm:pt>
    <dgm:pt modelId="{EF13A868-F7A7-4F3F-A1A4-581BAE696A92}" type="parTrans" cxnId="{23EC51E5-7E8A-42A3-843D-2BEB870C5178}">
      <dgm:prSet/>
      <dgm:spPr/>
      <dgm:t>
        <a:bodyPr/>
        <a:lstStyle/>
        <a:p>
          <a:endParaRPr kumimoji="1" lang="ja-JP" altLang="en-US"/>
        </a:p>
      </dgm:t>
    </dgm:pt>
    <dgm:pt modelId="{F57C66F8-F205-4122-98CD-DD00C0C8EDC3}" type="sibTrans" cxnId="{23EC51E5-7E8A-42A3-843D-2BEB870C5178}">
      <dgm:prSet/>
      <dgm:spPr/>
      <dgm:t>
        <a:bodyPr/>
        <a:lstStyle/>
        <a:p>
          <a:endParaRPr kumimoji="1" lang="ja-JP" altLang="en-US"/>
        </a:p>
      </dgm:t>
    </dgm:pt>
    <dgm:pt modelId="{DEB1B946-587B-4D33-964C-2E8CC60401FF}">
      <dgm:prSet phldrT="[テキスト]"/>
      <dgm:spPr/>
      <dgm:t>
        <a:bodyPr/>
        <a:lstStyle/>
        <a:p>
          <a:r>
            <a:rPr kumimoji="1" lang="en-US" altLang="ja-JP" dirty="0"/>
            <a:t>21</a:t>
          </a:r>
          <a:r>
            <a:rPr kumimoji="1" lang="ja-JP" altLang="en-US" dirty="0"/>
            <a:t>世紀型スキル</a:t>
          </a:r>
          <a:endParaRPr kumimoji="1" lang="en-US" altLang="ja-JP" dirty="0"/>
        </a:p>
      </dgm:t>
    </dgm:pt>
    <dgm:pt modelId="{E706EA0A-513A-4778-9642-243C7C4E9416}" type="parTrans" cxnId="{9C62D8DE-4C9D-4035-A90C-C557DA2DB332}">
      <dgm:prSet/>
      <dgm:spPr/>
      <dgm:t>
        <a:bodyPr/>
        <a:lstStyle/>
        <a:p>
          <a:endParaRPr kumimoji="1" lang="ja-JP" altLang="en-US"/>
        </a:p>
      </dgm:t>
    </dgm:pt>
    <dgm:pt modelId="{6604CFF0-A34C-44A0-AD3D-825742158F10}" type="sibTrans" cxnId="{9C62D8DE-4C9D-4035-A90C-C557DA2DB332}">
      <dgm:prSet/>
      <dgm:spPr/>
      <dgm:t>
        <a:bodyPr/>
        <a:lstStyle/>
        <a:p>
          <a:endParaRPr kumimoji="1" lang="ja-JP" altLang="en-US"/>
        </a:p>
      </dgm:t>
    </dgm:pt>
    <dgm:pt modelId="{2BE78A30-1221-4F74-8504-AF036A03D779}" type="pres">
      <dgm:prSet presAssocID="{3913526E-16E7-4B71-B2F4-3963B342F72F}" presName="Name0" presStyleCnt="0">
        <dgm:presLayoutVars>
          <dgm:dir/>
          <dgm:animOne val="branch"/>
          <dgm:animLvl val="lvl"/>
        </dgm:presLayoutVars>
      </dgm:prSet>
      <dgm:spPr/>
    </dgm:pt>
    <dgm:pt modelId="{5324A91E-487B-4C2C-B701-A09E552E9075}" type="pres">
      <dgm:prSet presAssocID="{E9605A45-E1EA-447E-96D1-3EC958DE661A}" presName="chaos" presStyleCnt="0"/>
      <dgm:spPr/>
    </dgm:pt>
    <dgm:pt modelId="{058ED2C1-F6EF-4930-B857-351866E79FCD}" type="pres">
      <dgm:prSet presAssocID="{E9605A45-E1EA-447E-96D1-3EC958DE661A}" presName="parTx1" presStyleLbl="revTx" presStyleIdx="0" presStyleCnt="1"/>
      <dgm:spPr/>
    </dgm:pt>
    <dgm:pt modelId="{E315BE64-A775-4F0A-B044-01BD8096ECE8}" type="pres">
      <dgm:prSet presAssocID="{E9605A45-E1EA-447E-96D1-3EC958DE661A}" presName="c1" presStyleLbl="node1" presStyleIdx="0" presStyleCnt="19"/>
      <dgm:spPr/>
    </dgm:pt>
    <dgm:pt modelId="{A0767855-3D2F-494E-8C85-CA1DECCD7E93}" type="pres">
      <dgm:prSet presAssocID="{E9605A45-E1EA-447E-96D1-3EC958DE661A}" presName="c2" presStyleLbl="node1" presStyleIdx="1" presStyleCnt="19"/>
      <dgm:spPr/>
    </dgm:pt>
    <dgm:pt modelId="{282DFF78-2C48-484B-AEF5-04ED5BCAEF55}" type="pres">
      <dgm:prSet presAssocID="{E9605A45-E1EA-447E-96D1-3EC958DE661A}" presName="c3" presStyleLbl="node1" presStyleIdx="2" presStyleCnt="19"/>
      <dgm:spPr/>
    </dgm:pt>
    <dgm:pt modelId="{8416634E-4303-4E51-B89E-AC60CAFB3A15}" type="pres">
      <dgm:prSet presAssocID="{E9605A45-E1EA-447E-96D1-3EC958DE661A}" presName="c4" presStyleLbl="node1" presStyleIdx="3" presStyleCnt="19"/>
      <dgm:spPr/>
    </dgm:pt>
    <dgm:pt modelId="{96645055-560C-40E5-A653-D150697634E0}" type="pres">
      <dgm:prSet presAssocID="{E9605A45-E1EA-447E-96D1-3EC958DE661A}" presName="c5" presStyleLbl="node1" presStyleIdx="4" presStyleCnt="19"/>
      <dgm:spPr/>
    </dgm:pt>
    <dgm:pt modelId="{FEC1915D-9B59-4D81-A431-98843F670A08}" type="pres">
      <dgm:prSet presAssocID="{E9605A45-E1EA-447E-96D1-3EC958DE661A}" presName="c6" presStyleLbl="node1" presStyleIdx="5" presStyleCnt="19"/>
      <dgm:spPr/>
    </dgm:pt>
    <dgm:pt modelId="{6342F403-98FF-4151-AB34-E4B9113B5080}" type="pres">
      <dgm:prSet presAssocID="{E9605A45-E1EA-447E-96D1-3EC958DE661A}" presName="c7" presStyleLbl="node1" presStyleIdx="6" presStyleCnt="19"/>
      <dgm:spPr/>
    </dgm:pt>
    <dgm:pt modelId="{3F7EFB9A-CF53-49C9-8340-96AC99E085C6}" type="pres">
      <dgm:prSet presAssocID="{E9605A45-E1EA-447E-96D1-3EC958DE661A}" presName="c8" presStyleLbl="node1" presStyleIdx="7" presStyleCnt="19"/>
      <dgm:spPr/>
    </dgm:pt>
    <dgm:pt modelId="{3DFAC7A8-EFC1-4A38-9813-6B14CEE15E52}" type="pres">
      <dgm:prSet presAssocID="{E9605A45-E1EA-447E-96D1-3EC958DE661A}" presName="c9" presStyleLbl="node1" presStyleIdx="8" presStyleCnt="19"/>
      <dgm:spPr/>
    </dgm:pt>
    <dgm:pt modelId="{87B782EF-CE39-4183-A6A5-87CE1CAEA802}" type="pres">
      <dgm:prSet presAssocID="{E9605A45-E1EA-447E-96D1-3EC958DE661A}" presName="c10" presStyleLbl="node1" presStyleIdx="9" presStyleCnt="19"/>
      <dgm:spPr/>
    </dgm:pt>
    <dgm:pt modelId="{60FCEC7C-D6CB-46D7-9A5C-8D0F527A15AD}" type="pres">
      <dgm:prSet presAssocID="{E9605A45-E1EA-447E-96D1-3EC958DE661A}" presName="c11" presStyleLbl="node1" presStyleIdx="10" presStyleCnt="19"/>
      <dgm:spPr/>
    </dgm:pt>
    <dgm:pt modelId="{D18B3FFF-AE9C-46BC-9702-402A70AD8431}" type="pres">
      <dgm:prSet presAssocID="{E9605A45-E1EA-447E-96D1-3EC958DE661A}" presName="c12" presStyleLbl="node1" presStyleIdx="11" presStyleCnt="19"/>
      <dgm:spPr/>
    </dgm:pt>
    <dgm:pt modelId="{7746E293-1250-4BB7-A020-8FDB86EDFBC5}" type="pres">
      <dgm:prSet presAssocID="{E9605A45-E1EA-447E-96D1-3EC958DE661A}" presName="c13" presStyleLbl="node1" presStyleIdx="12" presStyleCnt="19"/>
      <dgm:spPr/>
    </dgm:pt>
    <dgm:pt modelId="{7E49C383-24A7-443F-96A5-58E7665C29B4}" type="pres">
      <dgm:prSet presAssocID="{E9605A45-E1EA-447E-96D1-3EC958DE661A}" presName="c14" presStyleLbl="node1" presStyleIdx="13" presStyleCnt="19"/>
      <dgm:spPr/>
    </dgm:pt>
    <dgm:pt modelId="{166E4EA9-4F37-4AEF-A8A9-DEA48189855F}" type="pres">
      <dgm:prSet presAssocID="{E9605A45-E1EA-447E-96D1-3EC958DE661A}" presName="c15" presStyleLbl="node1" presStyleIdx="14" presStyleCnt="19"/>
      <dgm:spPr/>
    </dgm:pt>
    <dgm:pt modelId="{F63521FA-CDAB-4B0C-BBD6-B614FD52C7EC}" type="pres">
      <dgm:prSet presAssocID="{E9605A45-E1EA-447E-96D1-3EC958DE661A}" presName="c16" presStyleLbl="node1" presStyleIdx="15" presStyleCnt="19"/>
      <dgm:spPr/>
    </dgm:pt>
    <dgm:pt modelId="{13B1658A-5C41-47B2-9E9F-DEAA095AE011}" type="pres">
      <dgm:prSet presAssocID="{E9605A45-E1EA-447E-96D1-3EC958DE661A}" presName="c17" presStyleLbl="node1" presStyleIdx="16" presStyleCnt="19"/>
      <dgm:spPr/>
    </dgm:pt>
    <dgm:pt modelId="{A0F326D0-55A6-4A06-B7BE-65E2B614D23C}" type="pres">
      <dgm:prSet presAssocID="{E9605A45-E1EA-447E-96D1-3EC958DE661A}" presName="c18" presStyleLbl="node1" presStyleIdx="17" presStyleCnt="19"/>
      <dgm:spPr/>
    </dgm:pt>
    <dgm:pt modelId="{A6C28FAD-AF65-45F0-B010-56FF5204EC9B}" type="pres">
      <dgm:prSet presAssocID="{F57C66F8-F205-4122-98CD-DD00C0C8EDC3}" presName="chevronComposite1" presStyleCnt="0"/>
      <dgm:spPr/>
    </dgm:pt>
    <dgm:pt modelId="{ED2A4B47-0281-4304-A766-FA778436591F}" type="pres">
      <dgm:prSet presAssocID="{F57C66F8-F205-4122-98CD-DD00C0C8EDC3}" presName="chevron1" presStyleLbl="sibTrans2D1" presStyleIdx="0" presStyleCnt="2"/>
      <dgm:spPr/>
    </dgm:pt>
    <dgm:pt modelId="{33150F87-8A58-43AC-9902-A9B4FC51ADEF}" type="pres">
      <dgm:prSet presAssocID="{F57C66F8-F205-4122-98CD-DD00C0C8EDC3}" presName="spChevron1" presStyleCnt="0"/>
      <dgm:spPr/>
    </dgm:pt>
    <dgm:pt modelId="{0CBE4ADA-0C59-458C-A590-04576A2F5D84}" type="pres">
      <dgm:prSet presAssocID="{F57C66F8-F205-4122-98CD-DD00C0C8EDC3}" presName="overlap" presStyleCnt="0"/>
      <dgm:spPr/>
    </dgm:pt>
    <dgm:pt modelId="{D50DD1F9-3519-473B-AF8D-9B4F6AC3BB38}" type="pres">
      <dgm:prSet presAssocID="{F57C66F8-F205-4122-98CD-DD00C0C8EDC3}" presName="chevronComposite2" presStyleCnt="0"/>
      <dgm:spPr/>
    </dgm:pt>
    <dgm:pt modelId="{633775E2-EC99-4063-A388-0F7CAE41440B}" type="pres">
      <dgm:prSet presAssocID="{F57C66F8-F205-4122-98CD-DD00C0C8EDC3}" presName="chevron2" presStyleLbl="sibTrans2D1" presStyleIdx="1" presStyleCnt="2"/>
      <dgm:spPr/>
    </dgm:pt>
    <dgm:pt modelId="{76ECA53F-3FC8-4CE9-89A1-98A9F105D8F3}" type="pres">
      <dgm:prSet presAssocID="{F57C66F8-F205-4122-98CD-DD00C0C8EDC3}" presName="spChevron2" presStyleCnt="0"/>
      <dgm:spPr/>
    </dgm:pt>
    <dgm:pt modelId="{1E3268CD-A8DE-40E0-B732-FB96CEBE0403}" type="pres">
      <dgm:prSet presAssocID="{DEB1B946-587B-4D33-964C-2E8CC60401FF}" presName="last" presStyleCnt="0"/>
      <dgm:spPr/>
    </dgm:pt>
    <dgm:pt modelId="{FADDF3B0-ABB7-40E3-9BCA-5B19D191C221}" type="pres">
      <dgm:prSet presAssocID="{DEB1B946-587B-4D33-964C-2E8CC60401FF}" presName="circleTx" presStyleLbl="node1" presStyleIdx="18" presStyleCnt="19"/>
      <dgm:spPr/>
    </dgm:pt>
    <dgm:pt modelId="{F72915E0-A79B-4B2F-996F-1E98DF792B7F}" type="pres">
      <dgm:prSet presAssocID="{DEB1B946-587B-4D33-964C-2E8CC60401FF}" presName="spN" presStyleCnt="0"/>
      <dgm:spPr/>
    </dgm:pt>
  </dgm:ptLst>
  <dgm:cxnLst>
    <dgm:cxn modelId="{FA125B70-82A6-4A9B-BF9D-D2B50C8A64C2}" type="presOf" srcId="{3913526E-16E7-4B71-B2F4-3963B342F72F}" destId="{2BE78A30-1221-4F74-8504-AF036A03D779}" srcOrd="0" destOrd="0" presId="urn:microsoft.com/office/officeart/2009/3/layout/RandomtoResultProcess"/>
    <dgm:cxn modelId="{9C62D8DE-4C9D-4035-A90C-C557DA2DB332}" srcId="{3913526E-16E7-4B71-B2F4-3963B342F72F}" destId="{DEB1B946-587B-4D33-964C-2E8CC60401FF}" srcOrd="1" destOrd="0" parTransId="{E706EA0A-513A-4778-9642-243C7C4E9416}" sibTransId="{6604CFF0-A34C-44A0-AD3D-825742158F10}"/>
    <dgm:cxn modelId="{23EC51E5-7E8A-42A3-843D-2BEB870C5178}" srcId="{3913526E-16E7-4B71-B2F4-3963B342F72F}" destId="{E9605A45-E1EA-447E-96D1-3EC958DE661A}" srcOrd="0" destOrd="0" parTransId="{EF13A868-F7A7-4F3F-A1A4-581BAE696A92}" sibTransId="{F57C66F8-F205-4122-98CD-DD00C0C8EDC3}"/>
    <dgm:cxn modelId="{85731FEB-3DE9-4EDE-B528-AAE5FB0F62E4}" type="presOf" srcId="{DEB1B946-587B-4D33-964C-2E8CC60401FF}" destId="{FADDF3B0-ABB7-40E3-9BCA-5B19D191C221}" srcOrd="0" destOrd="0" presId="urn:microsoft.com/office/officeart/2009/3/layout/RandomtoResultProcess"/>
    <dgm:cxn modelId="{C12B75F9-61C6-4C5D-828D-1B3C68E5FB8B}" type="presOf" srcId="{E9605A45-E1EA-447E-96D1-3EC958DE661A}" destId="{058ED2C1-F6EF-4930-B857-351866E79FCD}" srcOrd="0" destOrd="0" presId="urn:microsoft.com/office/officeart/2009/3/layout/RandomtoResultProcess"/>
    <dgm:cxn modelId="{EC1A49D6-F396-4DBB-A520-EDA413ABFD2E}" type="presParOf" srcId="{2BE78A30-1221-4F74-8504-AF036A03D779}" destId="{5324A91E-487B-4C2C-B701-A09E552E9075}" srcOrd="0" destOrd="0" presId="urn:microsoft.com/office/officeart/2009/3/layout/RandomtoResultProcess"/>
    <dgm:cxn modelId="{D8F0A439-DC1C-45B5-B0A0-268B029A74CA}" type="presParOf" srcId="{5324A91E-487B-4C2C-B701-A09E552E9075}" destId="{058ED2C1-F6EF-4930-B857-351866E79FCD}" srcOrd="0" destOrd="0" presId="urn:microsoft.com/office/officeart/2009/3/layout/RandomtoResultProcess"/>
    <dgm:cxn modelId="{0A8A3EA6-7BFC-4CE4-8920-3E1AC1A6F7FE}" type="presParOf" srcId="{5324A91E-487B-4C2C-B701-A09E552E9075}" destId="{E315BE64-A775-4F0A-B044-01BD8096ECE8}" srcOrd="1" destOrd="0" presId="urn:microsoft.com/office/officeart/2009/3/layout/RandomtoResultProcess"/>
    <dgm:cxn modelId="{7D7AE493-B05F-480C-BE01-02D640BDCDEC}" type="presParOf" srcId="{5324A91E-487B-4C2C-B701-A09E552E9075}" destId="{A0767855-3D2F-494E-8C85-CA1DECCD7E93}" srcOrd="2" destOrd="0" presId="urn:microsoft.com/office/officeart/2009/3/layout/RandomtoResultProcess"/>
    <dgm:cxn modelId="{76A712BE-E335-4DEA-B73F-FBC0787C6264}" type="presParOf" srcId="{5324A91E-487B-4C2C-B701-A09E552E9075}" destId="{282DFF78-2C48-484B-AEF5-04ED5BCAEF55}" srcOrd="3" destOrd="0" presId="urn:microsoft.com/office/officeart/2009/3/layout/RandomtoResultProcess"/>
    <dgm:cxn modelId="{DB7080A7-D902-4DD1-8505-498F5271EED4}" type="presParOf" srcId="{5324A91E-487B-4C2C-B701-A09E552E9075}" destId="{8416634E-4303-4E51-B89E-AC60CAFB3A15}" srcOrd="4" destOrd="0" presId="urn:microsoft.com/office/officeart/2009/3/layout/RandomtoResultProcess"/>
    <dgm:cxn modelId="{FDDA5E49-7DA4-46A2-89A4-A7BF36A1C24E}" type="presParOf" srcId="{5324A91E-487B-4C2C-B701-A09E552E9075}" destId="{96645055-560C-40E5-A653-D150697634E0}" srcOrd="5" destOrd="0" presId="urn:microsoft.com/office/officeart/2009/3/layout/RandomtoResultProcess"/>
    <dgm:cxn modelId="{969CFF2D-F218-4E2E-9F98-859CB7F6F5D8}" type="presParOf" srcId="{5324A91E-487B-4C2C-B701-A09E552E9075}" destId="{FEC1915D-9B59-4D81-A431-98843F670A08}" srcOrd="6" destOrd="0" presId="urn:microsoft.com/office/officeart/2009/3/layout/RandomtoResultProcess"/>
    <dgm:cxn modelId="{87467FC7-5086-43C3-A909-504FF3B8362A}" type="presParOf" srcId="{5324A91E-487B-4C2C-B701-A09E552E9075}" destId="{6342F403-98FF-4151-AB34-E4B9113B5080}" srcOrd="7" destOrd="0" presId="urn:microsoft.com/office/officeart/2009/3/layout/RandomtoResultProcess"/>
    <dgm:cxn modelId="{213A6B50-545E-4F45-A025-AFA951A9D044}" type="presParOf" srcId="{5324A91E-487B-4C2C-B701-A09E552E9075}" destId="{3F7EFB9A-CF53-49C9-8340-96AC99E085C6}" srcOrd="8" destOrd="0" presId="urn:microsoft.com/office/officeart/2009/3/layout/RandomtoResultProcess"/>
    <dgm:cxn modelId="{758FF7AA-2E6D-4266-A0D7-11F6E3A9B0FC}" type="presParOf" srcId="{5324A91E-487B-4C2C-B701-A09E552E9075}" destId="{3DFAC7A8-EFC1-4A38-9813-6B14CEE15E52}" srcOrd="9" destOrd="0" presId="urn:microsoft.com/office/officeart/2009/3/layout/RandomtoResultProcess"/>
    <dgm:cxn modelId="{192DC784-B911-4516-8ADE-E146752ABA42}" type="presParOf" srcId="{5324A91E-487B-4C2C-B701-A09E552E9075}" destId="{87B782EF-CE39-4183-A6A5-87CE1CAEA802}" srcOrd="10" destOrd="0" presId="urn:microsoft.com/office/officeart/2009/3/layout/RandomtoResultProcess"/>
    <dgm:cxn modelId="{E6ABF174-7527-41DB-810B-630B4275F070}" type="presParOf" srcId="{5324A91E-487B-4C2C-B701-A09E552E9075}" destId="{60FCEC7C-D6CB-46D7-9A5C-8D0F527A15AD}" srcOrd="11" destOrd="0" presId="urn:microsoft.com/office/officeart/2009/3/layout/RandomtoResultProcess"/>
    <dgm:cxn modelId="{58384925-9443-4AFC-8D46-AD59A316839F}" type="presParOf" srcId="{5324A91E-487B-4C2C-B701-A09E552E9075}" destId="{D18B3FFF-AE9C-46BC-9702-402A70AD8431}" srcOrd="12" destOrd="0" presId="urn:microsoft.com/office/officeart/2009/3/layout/RandomtoResultProcess"/>
    <dgm:cxn modelId="{00BE905A-5749-498A-AD56-E5B35B422453}" type="presParOf" srcId="{5324A91E-487B-4C2C-B701-A09E552E9075}" destId="{7746E293-1250-4BB7-A020-8FDB86EDFBC5}" srcOrd="13" destOrd="0" presId="urn:microsoft.com/office/officeart/2009/3/layout/RandomtoResultProcess"/>
    <dgm:cxn modelId="{94D7DC16-E699-4837-A924-D195E2E8B7A0}" type="presParOf" srcId="{5324A91E-487B-4C2C-B701-A09E552E9075}" destId="{7E49C383-24A7-443F-96A5-58E7665C29B4}" srcOrd="14" destOrd="0" presId="urn:microsoft.com/office/officeart/2009/3/layout/RandomtoResultProcess"/>
    <dgm:cxn modelId="{570F6C2D-4002-4AB4-8938-CABD8AC3039E}" type="presParOf" srcId="{5324A91E-487B-4C2C-B701-A09E552E9075}" destId="{166E4EA9-4F37-4AEF-A8A9-DEA48189855F}" srcOrd="15" destOrd="0" presId="urn:microsoft.com/office/officeart/2009/3/layout/RandomtoResultProcess"/>
    <dgm:cxn modelId="{7D8595E8-8A6C-49A2-9517-4E69ABE21313}" type="presParOf" srcId="{5324A91E-487B-4C2C-B701-A09E552E9075}" destId="{F63521FA-CDAB-4B0C-BBD6-B614FD52C7EC}" srcOrd="16" destOrd="0" presId="urn:microsoft.com/office/officeart/2009/3/layout/RandomtoResultProcess"/>
    <dgm:cxn modelId="{65B31074-A3C4-46CF-A1C7-6C771F459CEB}" type="presParOf" srcId="{5324A91E-487B-4C2C-B701-A09E552E9075}" destId="{13B1658A-5C41-47B2-9E9F-DEAA095AE011}" srcOrd="17" destOrd="0" presId="urn:microsoft.com/office/officeart/2009/3/layout/RandomtoResultProcess"/>
    <dgm:cxn modelId="{7DCAF980-A2A4-4543-AD0E-3459A94453D6}" type="presParOf" srcId="{5324A91E-487B-4C2C-B701-A09E552E9075}" destId="{A0F326D0-55A6-4A06-B7BE-65E2B614D23C}" srcOrd="18" destOrd="0" presId="urn:microsoft.com/office/officeart/2009/3/layout/RandomtoResultProcess"/>
    <dgm:cxn modelId="{36097A68-8C8B-4E0C-A45B-8460CF131BA5}" type="presParOf" srcId="{2BE78A30-1221-4F74-8504-AF036A03D779}" destId="{A6C28FAD-AF65-45F0-B010-56FF5204EC9B}" srcOrd="1" destOrd="0" presId="urn:microsoft.com/office/officeart/2009/3/layout/RandomtoResultProcess"/>
    <dgm:cxn modelId="{C7B07262-07B5-4EE9-B0CC-A069F9AC4FE2}" type="presParOf" srcId="{A6C28FAD-AF65-45F0-B010-56FF5204EC9B}" destId="{ED2A4B47-0281-4304-A766-FA778436591F}" srcOrd="0" destOrd="0" presId="urn:microsoft.com/office/officeart/2009/3/layout/RandomtoResultProcess"/>
    <dgm:cxn modelId="{5D7AEE2C-059E-42C9-8748-A701DD04B2C2}" type="presParOf" srcId="{A6C28FAD-AF65-45F0-B010-56FF5204EC9B}" destId="{33150F87-8A58-43AC-9902-A9B4FC51ADEF}" srcOrd="1" destOrd="0" presId="urn:microsoft.com/office/officeart/2009/3/layout/RandomtoResultProcess"/>
    <dgm:cxn modelId="{EDF3C73A-B2B4-49BC-ADEC-30E7DDF9A09A}" type="presParOf" srcId="{2BE78A30-1221-4F74-8504-AF036A03D779}" destId="{0CBE4ADA-0C59-458C-A590-04576A2F5D84}" srcOrd="2" destOrd="0" presId="urn:microsoft.com/office/officeart/2009/3/layout/RandomtoResultProcess"/>
    <dgm:cxn modelId="{93AB4E87-138F-49F3-9F73-052CFAA8E594}" type="presParOf" srcId="{2BE78A30-1221-4F74-8504-AF036A03D779}" destId="{D50DD1F9-3519-473B-AF8D-9B4F6AC3BB38}" srcOrd="3" destOrd="0" presId="urn:microsoft.com/office/officeart/2009/3/layout/RandomtoResultProcess"/>
    <dgm:cxn modelId="{95C989A9-7EA0-4C97-95A8-637D926D8346}" type="presParOf" srcId="{D50DD1F9-3519-473B-AF8D-9B4F6AC3BB38}" destId="{633775E2-EC99-4063-A388-0F7CAE41440B}" srcOrd="0" destOrd="0" presId="urn:microsoft.com/office/officeart/2009/3/layout/RandomtoResultProcess"/>
    <dgm:cxn modelId="{8EACBCC6-57B4-465D-B0A2-09C32B1D57A0}" type="presParOf" srcId="{D50DD1F9-3519-473B-AF8D-9B4F6AC3BB38}" destId="{76ECA53F-3FC8-4CE9-89A1-98A9F105D8F3}" srcOrd="1" destOrd="0" presId="urn:microsoft.com/office/officeart/2009/3/layout/RandomtoResultProcess"/>
    <dgm:cxn modelId="{466B914A-2168-400A-9AF1-3B03398BF925}" type="presParOf" srcId="{2BE78A30-1221-4F74-8504-AF036A03D779}" destId="{1E3268CD-A8DE-40E0-B732-FB96CEBE0403}" srcOrd="4" destOrd="0" presId="urn:microsoft.com/office/officeart/2009/3/layout/RandomtoResultProcess"/>
    <dgm:cxn modelId="{54EF2B96-1881-408F-BED6-6B8AC01DA9C3}" type="presParOf" srcId="{1E3268CD-A8DE-40E0-B732-FB96CEBE0403}" destId="{FADDF3B0-ABB7-40E3-9BCA-5B19D191C221}" srcOrd="0" destOrd="0" presId="urn:microsoft.com/office/officeart/2009/3/layout/RandomtoResultProcess"/>
    <dgm:cxn modelId="{F4C447A5-DB39-49D6-ACB6-160F552B389F}" type="presParOf" srcId="{1E3268CD-A8DE-40E0-B732-FB96CEBE0403}" destId="{F72915E0-A79B-4B2F-996F-1E98DF792B7F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457429-677D-44CA-9DD3-507E6C5279E5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A88F70EE-87FC-431A-BDF3-653D0CA30F9B}">
      <dgm:prSet phldrT="[テキスト]"/>
      <dgm:spPr/>
      <dgm:t>
        <a:bodyPr/>
        <a:lstStyle/>
        <a:p>
          <a:r>
            <a:rPr kumimoji="1" lang="ja-JP" altLang="en-US" dirty="0"/>
            <a:t>教科試験中心</a:t>
          </a:r>
        </a:p>
      </dgm:t>
    </dgm:pt>
    <dgm:pt modelId="{B2DF958D-3780-4987-B669-8409289413D9}" type="parTrans" cxnId="{21E69991-1CDB-4AFC-8B91-68A84BF41F47}">
      <dgm:prSet/>
      <dgm:spPr/>
      <dgm:t>
        <a:bodyPr/>
        <a:lstStyle/>
        <a:p>
          <a:endParaRPr kumimoji="1" lang="ja-JP" altLang="en-US"/>
        </a:p>
      </dgm:t>
    </dgm:pt>
    <dgm:pt modelId="{FD279FF5-F22C-47CA-9571-B59B73A68608}" type="sibTrans" cxnId="{21E69991-1CDB-4AFC-8B91-68A84BF41F47}">
      <dgm:prSet/>
      <dgm:spPr/>
      <dgm:t>
        <a:bodyPr/>
        <a:lstStyle/>
        <a:p>
          <a:endParaRPr kumimoji="1" lang="ja-JP" altLang="en-US"/>
        </a:p>
      </dgm:t>
    </dgm:pt>
    <dgm:pt modelId="{EEF50D57-7D82-41D1-8FD9-1ADDB194E6EA}">
      <dgm:prSet phldrT="[テキスト]"/>
      <dgm:spPr/>
      <dgm:t>
        <a:bodyPr/>
        <a:lstStyle/>
        <a:p>
          <a:r>
            <a:rPr kumimoji="1" lang="ja-JP" altLang="en-US" dirty="0"/>
            <a:t>面接・志望理由書・活動報告書</a:t>
          </a:r>
        </a:p>
      </dgm:t>
    </dgm:pt>
    <dgm:pt modelId="{D74FB549-13D7-49CC-A1FD-550E8F01EE4B}" type="parTrans" cxnId="{4B363DB3-4149-4E8E-9A46-0A54C3B9F6E6}">
      <dgm:prSet/>
      <dgm:spPr/>
      <dgm:t>
        <a:bodyPr/>
        <a:lstStyle/>
        <a:p>
          <a:endParaRPr kumimoji="1" lang="ja-JP" altLang="en-US"/>
        </a:p>
      </dgm:t>
    </dgm:pt>
    <dgm:pt modelId="{5174B053-7634-4B91-9CC0-B11F383E94A5}" type="sibTrans" cxnId="{4B363DB3-4149-4E8E-9A46-0A54C3B9F6E6}">
      <dgm:prSet/>
      <dgm:spPr/>
      <dgm:t>
        <a:bodyPr/>
        <a:lstStyle/>
        <a:p>
          <a:endParaRPr kumimoji="1" lang="ja-JP" altLang="en-US"/>
        </a:p>
      </dgm:t>
    </dgm:pt>
    <dgm:pt modelId="{64FC9755-B5D3-4FA8-BB1D-5F431925EA4E}" type="pres">
      <dgm:prSet presAssocID="{73457429-677D-44CA-9DD3-507E6C5279E5}" presName="Name0" presStyleCnt="0">
        <dgm:presLayoutVars>
          <dgm:dir/>
          <dgm:resizeHandles val="exact"/>
        </dgm:presLayoutVars>
      </dgm:prSet>
      <dgm:spPr/>
    </dgm:pt>
    <dgm:pt modelId="{F493D61A-5A18-4764-B1B7-C9E8FFD68A7A}" type="pres">
      <dgm:prSet presAssocID="{A88F70EE-87FC-431A-BDF3-653D0CA30F9B}" presName="node" presStyleLbl="node1" presStyleIdx="0" presStyleCnt="2">
        <dgm:presLayoutVars>
          <dgm:bulletEnabled val="1"/>
        </dgm:presLayoutVars>
      </dgm:prSet>
      <dgm:spPr/>
    </dgm:pt>
    <dgm:pt modelId="{B2A8A5CC-C50E-4E1B-99F5-69298C1B8D1F}" type="pres">
      <dgm:prSet presAssocID="{FD279FF5-F22C-47CA-9571-B59B73A68608}" presName="sibTrans" presStyleLbl="sibTrans2D1" presStyleIdx="0" presStyleCnt="1"/>
      <dgm:spPr/>
    </dgm:pt>
    <dgm:pt modelId="{FDD144EA-C76D-4141-9C88-4F1942CF759B}" type="pres">
      <dgm:prSet presAssocID="{FD279FF5-F22C-47CA-9571-B59B73A68608}" presName="connectorText" presStyleLbl="sibTrans2D1" presStyleIdx="0" presStyleCnt="1"/>
      <dgm:spPr/>
    </dgm:pt>
    <dgm:pt modelId="{CDB4D62A-F863-4800-ACC5-4C2529171DDD}" type="pres">
      <dgm:prSet presAssocID="{EEF50D57-7D82-41D1-8FD9-1ADDB194E6EA}" presName="node" presStyleLbl="node1" presStyleIdx="1" presStyleCnt="2">
        <dgm:presLayoutVars>
          <dgm:bulletEnabled val="1"/>
        </dgm:presLayoutVars>
      </dgm:prSet>
      <dgm:spPr/>
    </dgm:pt>
  </dgm:ptLst>
  <dgm:cxnLst>
    <dgm:cxn modelId="{1A2AC67E-D146-4310-8BB2-D6854AD5D51A}" type="presOf" srcId="{EEF50D57-7D82-41D1-8FD9-1ADDB194E6EA}" destId="{CDB4D62A-F863-4800-ACC5-4C2529171DDD}" srcOrd="0" destOrd="0" presId="urn:microsoft.com/office/officeart/2005/8/layout/process1"/>
    <dgm:cxn modelId="{C6BC9987-1142-4193-813E-F48286854A60}" type="presOf" srcId="{A88F70EE-87FC-431A-BDF3-653D0CA30F9B}" destId="{F493D61A-5A18-4764-B1B7-C9E8FFD68A7A}" srcOrd="0" destOrd="0" presId="urn:microsoft.com/office/officeart/2005/8/layout/process1"/>
    <dgm:cxn modelId="{0A33208B-8189-4E3E-AD31-3265D1EBAE53}" type="presOf" srcId="{73457429-677D-44CA-9DD3-507E6C5279E5}" destId="{64FC9755-B5D3-4FA8-BB1D-5F431925EA4E}" srcOrd="0" destOrd="0" presId="urn:microsoft.com/office/officeart/2005/8/layout/process1"/>
    <dgm:cxn modelId="{21E69991-1CDB-4AFC-8B91-68A84BF41F47}" srcId="{73457429-677D-44CA-9DD3-507E6C5279E5}" destId="{A88F70EE-87FC-431A-BDF3-653D0CA30F9B}" srcOrd="0" destOrd="0" parTransId="{B2DF958D-3780-4987-B669-8409289413D9}" sibTransId="{FD279FF5-F22C-47CA-9571-B59B73A68608}"/>
    <dgm:cxn modelId="{C94C3795-7B45-43CA-B8B9-6BB7AA3A35E7}" type="presOf" srcId="{FD279FF5-F22C-47CA-9571-B59B73A68608}" destId="{FDD144EA-C76D-4141-9C88-4F1942CF759B}" srcOrd="1" destOrd="0" presId="urn:microsoft.com/office/officeart/2005/8/layout/process1"/>
    <dgm:cxn modelId="{F7F188A8-B15D-4A4F-A7D7-088EDFFED66E}" type="presOf" srcId="{FD279FF5-F22C-47CA-9571-B59B73A68608}" destId="{B2A8A5CC-C50E-4E1B-99F5-69298C1B8D1F}" srcOrd="0" destOrd="0" presId="urn:microsoft.com/office/officeart/2005/8/layout/process1"/>
    <dgm:cxn modelId="{4B363DB3-4149-4E8E-9A46-0A54C3B9F6E6}" srcId="{73457429-677D-44CA-9DD3-507E6C5279E5}" destId="{EEF50D57-7D82-41D1-8FD9-1ADDB194E6EA}" srcOrd="1" destOrd="0" parTransId="{D74FB549-13D7-49CC-A1FD-550E8F01EE4B}" sibTransId="{5174B053-7634-4B91-9CC0-B11F383E94A5}"/>
    <dgm:cxn modelId="{5CCC7FE9-CD9F-4B1C-B8DB-1A075483C8E3}" type="presParOf" srcId="{64FC9755-B5D3-4FA8-BB1D-5F431925EA4E}" destId="{F493D61A-5A18-4764-B1B7-C9E8FFD68A7A}" srcOrd="0" destOrd="0" presId="urn:microsoft.com/office/officeart/2005/8/layout/process1"/>
    <dgm:cxn modelId="{B3551805-7207-46AF-BD27-68C8B4B83275}" type="presParOf" srcId="{64FC9755-B5D3-4FA8-BB1D-5F431925EA4E}" destId="{B2A8A5CC-C50E-4E1B-99F5-69298C1B8D1F}" srcOrd="1" destOrd="0" presId="urn:microsoft.com/office/officeart/2005/8/layout/process1"/>
    <dgm:cxn modelId="{EC629AD1-7C7E-4848-B5AE-C53B3369CF81}" type="presParOf" srcId="{B2A8A5CC-C50E-4E1B-99F5-69298C1B8D1F}" destId="{FDD144EA-C76D-4141-9C88-4F1942CF759B}" srcOrd="0" destOrd="0" presId="urn:microsoft.com/office/officeart/2005/8/layout/process1"/>
    <dgm:cxn modelId="{869ADDD4-FCFC-4235-B277-D2BAB7A62B52}" type="presParOf" srcId="{64FC9755-B5D3-4FA8-BB1D-5F431925EA4E}" destId="{CDB4D62A-F863-4800-ACC5-4C2529171DD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457429-677D-44CA-9DD3-507E6C5279E5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</dgm:pt>
    <dgm:pt modelId="{A88F70EE-87FC-431A-BDF3-653D0CA30F9B}">
      <dgm:prSet phldrT="[テキスト]"/>
      <dgm:spPr/>
      <dgm:t>
        <a:bodyPr/>
        <a:lstStyle/>
        <a:p>
          <a:r>
            <a:rPr kumimoji="1" lang="ja-JP" altLang="en-US"/>
            <a:t>現在２割未満</a:t>
          </a:r>
          <a:endParaRPr kumimoji="1" lang="ja-JP" altLang="en-US" dirty="0"/>
        </a:p>
      </dgm:t>
    </dgm:pt>
    <dgm:pt modelId="{B2DF958D-3780-4987-B669-8409289413D9}" type="parTrans" cxnId="{21E69991-1CDB-4AFC-8B91-68A84BF41F47}">
      <dgm:prSet/>
      <dgm:spPr/>
      <dgm:t>
        <a:bodyPr/>
        <a:lstStyle/>
        <a:p>
          <a:endParaRPr kumimoji="1" lang="ja-JP" altLang="en-US"/>
        </a:p>
      </dgm:t>
    </dgm:pt>
    <dgm:pt modelId="{FD279FF5-F22C-47CA-9571-B59B73A68608}" type="sibTrans" cxnId="{21E69991-1CDB-4AFC-8B91-68A84BF41F47}">
      <dgm:prSet/>
      <dgm:spPr/>
      <dgm:t>
        <a:bodyPr/>
        <a:lstStyle/>
        <a:p>
          <a:endParaRPr kumimoji="1" lang="ja-JP" altLang="en-US"/>
        </a:p>
      </dgm:t>
    </dgm:pt>
    <dgm:pt modelId="{EEF50D57-7D82-41D1-8FD9-1ADDB194E6EA}">
      <dgm:prSet phldrT="[テキスト]"/>
      <dgm:spPr/>
      <dgm:t>
        <a:bodyPr/>
        <a:lstStyle/>
        <a:p>
          <a:r>
            <a:rPr kumimoji="1" lang="ja-JP" altLang="en-US" b="1"/>
            <a:t>定員の３割まで拡大</a:t>
          </a:r>
          <a:endParaRPr kumimoji="1" lang="ja-JP" altLang="en-US" b="1" dirty="0"/>
        </a:p>
      </dgm:t>
    </dgm:pt>
    <dgm:pt modelId="{D74FB549-13D7-49CC-A1FD-550E8F01EE4B}" type="parTrans" cxnId="{4B363DB3-4149-4E8E-9A46-0A54C3B9F6E6}">
      <dgm:prSet/>
      <dgm:spPr/>
      <dgm:t>
        <a:bodyPr/>
        <a:lstStyle/>
        <a:p>
          <a:endParaRPr kumimoji="1" lang="ja-JP" altLang="en-US"/>
        </a:p>
      </dgm:t>
    </dgm:pt>
    <dgm:pt modelId="{5174B053-7634-4B91-9CC0-B11F383E94A5}" type="sibTrans" cxnId="{4B363DB3-4149-4E8E-9A46-0A54C3B9F6E6}">
      <dgm:prSet/>
      <dgm:spPr/>
      <dgm:t>
        <a:bodyPr/>
        <a:lstStyle/>
        <a:p>
          <a:endParaRPr kumimoji="1" lang="ja-JP" altLang="en-US"/>
        </a:p>
      </dgm:t>
    </dgm:pt>
    <dgm:pt modelId="{054F641C-78E9-4FAA-80EB-F2E37A716AAF}" type="pres">
      <dgm:prSet presAssocID="{73457429-677D-44CA-9DD3-507E6C5279E5}" presName="arrowDiagram" presStyleCnt="0">
        <dgm:presLayoutVars>
          <dgm:chMax val="5"/>
          <dgm:dir/>
          <dgm:resizeHandles val="exact"/>
        </dgm:presLayoutVars>
      </dgm:prSet>
      <dgm:spPr/>
    </dgm:pt>
    <dgm:pt modelId="{1EF00AF7-78BB-4E19-B5E0-61AD1E86BF60}" type="pres">
      <dgm:prSet presAssocID="{73457429-677D-44CA-9DD3-507E6C5279E5}" presName="arrow" presStyleLbl="bgShp" presStyleIdx="0" presStyleCnt="1"/>
      <dgm:spPr/>
    </dgm:pt>
    <dgm:pt modelId="{2AD77DEC-8A96-4DD6-B0D5-3B50BB69515F}" type="pres">
      <dgm:prSet presAssocID="{73457429-677D-44CA-9DD3-507E6C5279E5}" presName="arrowDiagram2" presStyleCnt="0"/>
      <dgm:spPr/>
    </dgm:pt>
    <dgm:pt modelId="{900AAEB8-DEDC-43A4-B78A-E7B147C8D939}" type="pres">
      <dgm:prSet presAssocID="{A88F70EE-87FC-431A-BDF3-653D0CA30F9B}" presName="bullet2a" presStyleLbl="node1" presStyleIdx="0" presStyleCnt="2"/>
      <dgm:spPr/>
    </dgm:pt>
    <dgm:pt modelId="{58823B36-8BCC-4BFA-9AED-CC885A336DF7}" type="pres">
      <dgm:prSet presAssocID="{A88F70EE-87FC-431A-BDF3-653D0CA30F9B}" presName="textBox2a" presStyleLbl="revTx" presStyleIdx="0" presStyleCnt="2">
        <dgm:presLayoutVars>
          <dgm:bulletEnabled val="1"/>
        </dgm:presLayoutVars>
      </dgm:prSet>
      <dgm:spPr/>
    </dgm:pt>
    <dgm:pt modelId="{68127EE7-FE92-49A5-AC40-6D27EFDEBF88}" type="pres">
      <dgm:prSet presAssocID="{EEF50D57-7D82-41D1-8FD9-1ADDB194E6EA}" presName="bullet2b" presStyleLbl="node1" presStyleIdx="1" presStyleCnt="2" custLinFactX="19112" custLinFactNeighborX="100000" custLinFactNeighborY="-23820"/>
      <dgm:spPr/>
    </dgm:pt>
    <dgm:pt modelId="{DD543834-0BFE-451F-AC95-67E2174DC4C7}" type="pres">
      <dgm:prSet presAssocID="{EEF50D57-7D82-41D1-8FD9-1ADDB194E6EA}" presName="textBox2b" presStyleLbl="revTx" presStyleIdx="1" presStyleCnt="2" custScaleX="125605" custLinFactNeighborX="34451" custLinFactNeighborY="-6912">
        <dgm:presLayoutVars>
          <dgm:bulletEnabled val="1"/>
        </dgm:presLayoutVars>
      </dgm:prSet>
      <dgm:spPr/>
    </dgm:pt>
  </dgm:ptLst>
  <dgm:cxnLst>
    <dgm:cxn modelId="{B74EC57B-FA19-4AAE-A80F-03BBBE2D4217}" type="presOf" srcId="{A88F70EE-87FC-431A-BDF3-653D0CA30F9B}" destId="{58823B36-8BCC-4BFA-9AED-CC885A336DF7}" srcOrd="0" destOrd="0" presId="urn:microsoft.com/office/officeart/2005/8/layout/arrow2"/>
    <dgm:cxn modelId="{21E69991-1CDB-4AFC-8B91-68A84BF41F47}" srcId="{73457429-677D-44CA-9DD3-507E6C5279E5}" destId="{A88F70EE-87FC-431A-BDF3-653D0CA30F9B}" srcOrd="0" destOrd="0" parTransId="{B2DF958D-3780-4987-B669-8409289413D9}" sibTransId="{FD279FF5-F22C-47CA-9571-B59B73A68608}"/>
    <dgm:cxn modelId="{BC69D19A-E365-4E2E-989D-4747FE4F5812}" type="presOf" srcId="{73457429-677D-44CA-9DD3-507E6C5279E5}" destId="{054F641C-78E9-4FAA-80EB-F2E37A716AAF}" srcOrd="0" destOrd="0" presId="urn:microsoft.com/office/officeart/2005/8/layout/arrow2"/>
    <dgm:cxn modelId="{4B363DB3-4149-4E8E-9A46-0A54C3B9F6E6}" srcId="{73457429-677D-44CA-9DD3-507E6C5279E5}" destId="{EEF50D57-7D82-41D1-8FD9-1ADDB194E6EA}" srcOrd="1" destOrd="0" parTransId="{D74FB549-13D7-49CC-A1FD-550E8F01EE4B}" sibTransId="{5174B053-7634-4B91-9CC0-B11F383E94A5}"/>
    <dgm:cxn modelId="{E9AAE2BA-736D-4C5F-BFB6-D24D91A84A69}" type="presOf" srcId="{EEF50D57-7D82-41D1-8FD9-1ADDB194E6EA}" destId="{DD543834-0BFE-451F-AC95-67E2174DC4C7}" srcOrd="0" destOrd="0" presId="urn:microsoft.com/office/officeart/2005/8/layout/arrow2"/>
    <dgm:cxn modelId="{A2353EFC-EBCF-4CF7-8489-824661EC9571}" type="presParOf" srcId="{054F641C-78E9-4FAA-80EB-F2E37A716AAF}" destId="{1EF00AF7-78BB-4E19-B5E0-61AD1E86BF60}" srcOrd="0" destOrd="0" presId="urn:microsoft.com/office/officeart/2005/8/layout/arrow2"/>
    <dgm:cxn modelId="{23A0C7E4-1BFE-47D8-B96E-54E5120950D4}" type="presParOf" srcId="{054F641C-78E9-4FAA-80EB-F2E37A716AAF}" destId="{2AD77DEC-8A96-4DD6-B0D5-3B50BB69515F}" srcOrd="1" destOrd="0" presId="urn:microsoft.com/office/officeart/2005/8/layout/arrow2"/>
    <dgm:cxn modelId="{553A3FB4-CD50-4961-9E7E-A1749A9181B4}" type="presParOf" srcId="{2AD77DEC-8A96-4DD6-B0D5-3B50BB69515F}" destId="{900AAEB8-DEDC-43A4-B78A-E7B147C8D939}" srcOrd="0" destOrd="0" presId="urn:microsoft.com/office/officeart/2005/8/layout/arrow2"/>
    <dgm:cxn modelId="{7164B8CB-BFCD-4A8C-8A38-184B26B98CAD}" type="presParOf" srcId="{2AD77DEC-8A96-4DD6-B0D5-3B50BB69515F}" destId="{58823B36-8BCC-4BFA-9AED-CC885A336DF7}" srcOrd="1" destOrd="0" presId="urn:microsoft.com/office/officeart/2005/8/layout/arrow2"/>
    <dgm:cxn modelId="{5E694340-E262-4C19-BE5D-3D96F1E079E3}" type="presParOf" srcId="{2AD77DEC-8A96-4DD6-B0D5-3B50BB69515F}" destId="{68127EE7-FE92-49A5-AC40-6D27EFDEBF88}" srcOrd="2" destOrd="0" presId="urn:microsoft.com/office/officeart/2005/8/layout/arrow2"/>
    <dgm:cxn modelId="{90A24104-17DC-4796-BE66-6C1801B21DAF}" type="presParOf" srcId="{2AD77DEC-8A96-4DD6-B0D5-3B50BB69515F}" destId="{DD543834-0BFE-451F-AC95-67E2174DC4C7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12817A-75A1-458E-85F8-864FD9780AFA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</dgm:pt>
    <dgm:pt modelId="{64837DDA-7D8B-424B-96B6-6867E0A491CD}">
      <dgm:prSet custT="1"/>
      <dgm:spPr/>
      <dgm:t>
        <a:bodyPr/>
        <a:lstStyle/>
        <a:p>
          <a:r>
            <a:rPr kumimoji="1" lang="ja-JP" altLang="en-US" sz="1300" dirty="0"/>
            <a:t>②課題を考え問題を</a:t>
          </a:r>
          <a:r>
            <a:rPr kumimoji="1" lang="ja-JP" altLang="en-US" sz="1600" b="1" dirty="0"/>
            <a:t>とらえる</a:t>
          </a:r>
          <a:endParaRPr kumimoji="1" lang="ja-JP" altLang="en-US" sz="1300" b="1" dirty="0"/>
        </a:p>
      </dgm:t>
    </dgm:pt>
    <dgm:pt modelId="{493E3D40-9E14-48A6-AB4E-650A49C4CF0A}" type="parTrans" cxnId="{3107A4C4-6487-47CB-988E-B0D53BC23AF4}">
      <dgm:prSet/>
      <dgm:spPr/>
      <dgm:t>
        <a:bodyPr/>
        <a:lstStyle/>
        <a:p>
          <a:endParaRPr kumimoji="1" lang="ja-JP" altLang="en-US"/>
        </a:p>
      </dgm:t>
    </dgm:pt>
    <dgm:pt modelId="{3EEEAAA1-DBE9-403C-9E50-5D5060A273F9}" type="sibTrans" cxnId="{3107A4C4-6487-47CB-988E-B0D53BC23AF4}">
      <dgm:prSet/>
      <dgm:spPr/>
      <dgm:t>
        <a:bodyPr/>
        <a:lstStyle/>
        <a:p>
          <a:endParaRPr kumimoji="1" lang="ja-JP" altLang="en-US"/>
        </a:p>
      </dgm:t>
    </dgm:pt>
    <dgm:pt modelId="{3258513E-DD06-4FF6-ACD9-F7EEF10014FF}">
      <dgm:prSet custT="1"/>
      <dgm:spPr/>
      <dgm:t>
        <a:bodyPr/>
        <a:lstStyle/>
        <a:p>
          <a:r>
            <a:rPr kumimoji="1" lang="ja-JP" altLang="en-US" sz="1300" dirty="0"/>
            <a:t>③仮説の検証に必要なデータや統計資料を考え、</a:t>
          </a:r>
          <a:r>
            <a:rPr kumimoji="1" lang="ja-JP" altLang="en-US" sz="1600" b="1" dirty="0"/>
            <a:t>計画する</a:t>
          </a:r>
          <a:endParaRPr kumimoji="1" lang="ja-JP" altLang="en-US" sz="1300" b="1" dirty="0"/>
        </a:p>
      </dgm:t>
    </dgm:pt>
    <dgm:pt modelId="{E32009D6-0C1B-48EB-97BB-A722F08EF434}" type="parTrans" cxnId="{45B9A131-6177-4A3F-A060-713B77F7CDC5}">
      <dgm:prSet/>
      <dgm:spPr/>
      <dgm:t>
        <a:bodyPr/>
        <a:lstStyle/>
        <a:p>
          <a:endParaRPr kumimoji="1" lang="ja-JP" altLang="en-US"/>
        </a:p>
      </dgm:t>
    </dgm:pt>
    <dgm:pt modelId="{1E98A5FC-D1B5-4CAC-9F82-605108F7118C}" type="sibTrans" cxnId="{45B9A131-6177-4A3F-A060-713B77F7CDC5}">
      <dgm:prSet/>
      <dgm:spPr/>
      <dgm:t>
        <a:bodyPr/>
        <a:lstStyle/>
        <a:p>
          <a:endParaRPr kumimoji="1" lang="ja-JP" altLang="en-US"/>
        </a:p>
      </dgm:t>
    </dgm:pt>
    <dgm:pt modelId="{418470B3-3C8C-4073-A5F3-45106CE36401}">
      <dgm:prSet custT="1"/>
      <dgm:spPr/>
      <dgm:t>
        <a:bodyPr/>
        <a:lstStyle/>
        <a:p>
          <a:r>
            <a:rPr kumimoji="1" lang="ja-JP" altLang="en-US" sz="1300" dirty="0"/>
            <a:t>④集団や現象の特徴を知るための統計資料やデータを</a:t>
          </a:r>
          <a:r>
            <a:rPr kumimoji="1" lang="ja-JP" altLang="en-US" sz="1600" b="1" dirty="0"/>
            <a:t>集める</a:t>
          </a:r>
          <a:endParaRPr kumimoji="1" lang="ja-JP" altLang="en-US" sz="1300" b="1" dirty="0"/>
        </a:p>
      </dgm:t>
    </dgm:pt>
    <dgm:pt modelId="{05868A93-8626-4A6E-9EDE-4522D324E982}" type="parTrans" cxnId="{C9F89254-D065-4E38-8FCC-B81EC9AF7E9F}">
      <dgm:prSet/>
      <dgm:spPr/>
      <dgm:t>
        <a:bodyPr/>
        <a:lstStyle/>
        <a:p>
          <a:endParaRPr kumimoji="1" lang="ja-JP" altLang="en-US"/>
        </a:p>
      </dgm:t>
    </dgm:pt>
    <dgm:pt modelId="{7D6EB825-5271-4280-93E5-B8F239FF662A}" type="sibTrans" cxnId="{C9F89254-D065-4E38-8FCC-B81EC9AF7E9F}">
      <dgm:prSet/>
      <dgm:spPr/>
      <dgm:t>
        <a:bodyPr/>
        <a:lstStyle/>
        <a:p>
          <a:endParaRPr kumimoji="1" lang="ja-JP" altLang="en-US"/>
        </a:p>
      </dgm:t>
    </dgm:pt>
    <dgm:pt modelId="{7B3F0B9F-9592-4572-8794-F17CE589B081}">
      <dgm:prSet custT="1"/>
      <dgm:spPr/>
      <dgm:t>
        <a:bodyPr/>
        <a:lstStyle/>
        <a:p>
          <a:r>
            <a:rPr kumimoji="1" lang="ja-JP" altLang="en-US" sz="1300" dirty="0"/>
            <a:t>⑤統計資料やデータを集計・分析し、表やグラフに</a:t>
          </a:r>
          <a:r>
            <a:rPr kumimoji="1" lang="ja-JP" altLang="en-US" sz="1600" b="1" dirty="0"/>
            <a:t>まとめる</a:t>
          </a:r>
          <a:endParaRPr kumimoji="1" lang="ja-JP" altLang="en-US" sz="1300" b="1" dirty="0"/>
        </a:p>
      </dgm:t>
    </dgm:pt>
    <dgm:pt modelId="{19B084AB-AB4F-4F9E-8A14-29E55F2A6155}" type="parTrans" cxnId="{F2610CA5-597D-4669-9B74-8472041BBBC1}">
      <dgm:prSet/>
      <dgm:spPr/>
      <dgm:t>
        <a:bodyPr/>
        <a:lstStyle/>
        <a:p>
          <a:endParaRPr kumimoji="1" lang="ja-JP" altLang="en-US"/>
        </a:p>
      </dgm:t>
    </dgm:pt>
    <dgm:pt modelId="{1B562AC8-60DD-4CAC-B42A-278055E00E6E}" type="sibTrans" cxnId="{F2610CA5-597D-4669-9B74-8472041BBBC1}">
      <dgm:prSet/>
      <dgm:spPr/>
      <dgm:t>
        <a:bodyPr/>
        <a:lstStyle/>
        <a:p>
          <a:endParaRPr kumimoji="1" lang="ja-JP" altLang="en-US"/>
        </a:p>
      </dgm:t>
    </dgm:pt>
    <dgm:pt modelId="{5AE167A8-D406-4C61-B2FF-FF2BEDB96BD6}">
      <dgm:prSet custT="1"/>
      <dgm:spPr/>
      <dgm:t>
        <a:bodyPr/>
        <a:lstStyle/>
        <a:p>
          <a:r>
            <a:rPr kumimoji="1" lang="ja-JP" altLang="en-US" sz="1300" dirty="0"/>
            <a:t>⑥集団や現象の特徴や法則性を</a:t>
          </a:r>
          <a:r>
            <a:rPr kumimoji="1" lang="ja-JP" altLang="en-US" sz="1600" b="1" dirty="0"/>
            <a:t>読み取る</a:t>
          </a:r>
          <a:endParaRPr kumimoji="1" lang="ja-JP" altLang="en-US" sz="1300" b="1" dirty="0"/>
        </a:p>
      </dgm:t>
    </dgm:pt>
    <dgm:pt modelId="{D14B84E7-555C-42E7-9ED0-E83EB033D164}" type="sibTrans" cxnId="{F85FA92A-82D2-48F8-A40B-5FF63F761799}">
      <dgm:prSet/>
      <dgm:spPr/>
      <dgm:t>
        <a:bodyPr/>
        <a:lstStyle/>
        <a:p>
          <a:endParaRPr kumimoji="1" lang="ja-JP" altLang="en-US"/>
        </a:p>
      </dgm:t>
    </dgm:pt>
    <dgm:pt modelId="{D4150955-C611-42A0-B04D-013619DBAE8C}" type="parTrans" cxnId="{F85FA92A-82D2-48F8-A40B-5FF63F761799}">
      <dgm:prSet/>
      <dgm:spPr/>
      <dgm:t>
        <a:bodyPr/>
        <a:lstStyle/>
        <a:p>
          <a:endParaRPr kumimoji="1" lang="ja-JP" altLang="en-US"/>
        </a:p>
      </dgm:t>
    </dgm:pt>
    <dgm:pt modelId="{04530D9A-7676-42E8-9A42-7216B1170BFC}">
      <dgm:prSet custT="1"/>
      <dgm:spPr/>
      <dgm:t>
        <a:bodyPr/>
        <a:lstStyle/>
        <a:p>
          <a:r>
            <a:rPr kumimoji="1" lang="ja-JP" altLang="en-US" sz="1300" dirty="0"/>
            <a:t>⑦読み取ったことを問題の解決策に</a:t>
          </a:r>
          <a:r>
            <a:rPr kumimoji="1" lang="ja-JP" altLang="en-US" sz="1600" b="1" dirty="0"/>
            <a:t>活かす</a:t>
          </a:r>
          <a:endParaRPr kumimoji="1" lang="ja-JP" altLang="en-US" sz="1300" b="1" dirty="0"/>
        </a:p>
      </dgm:t>
    </dgm:pt>
    <dgm:pt modelId="{91D6B321-1A16-45B5-806A-E27785FBD0FA}" type="parTrans" cxnId="{3A56597D-830C-4E97-A9E5-9A2F554B85D9}">
      <dgm:prSet/>
      <dgm:spPr/>
      <dgm:t>
        <a:bodyPr/>
        <a:lstStyle/>
        <a:p>
          <a:endParaRPr kumimoji="1" lang="ja-JP" altLang="en-US"/>
        </a:p>
      </dgm:t>
    </dgm:pt>
    <dgm:pt modelId="{A9AFBFCD-5838-4EAC-BDBB-35EB2D8CEA42}" type="sibTrans" cxnId="{3A56597D-830C-4E97-A9E5-9A2F554B85D9}">
      <dgm:prSet/>
      <dgm:spPr/>
      <dgm:t>
        <a:bodyPr/>
        <a:lstStyle/>
        <a:p>
          <a:endParaRPr kumimoji="1" lang="ja-JP" altLang="en-US"/>
        </a:p>
      </dgm:t>
    </dgm:pt>
    <dgm:pt modelId="{6404E62C-0BF4-4D19-A917-361F11CF05B8}">
      <dgm:prSet custT="1"/>
      <dgm:spPr/>
      <dgm:t>
        <a:bodyPr/>
        <a:lstStyle/>
        <a:p>
          <a:r>
            <a:rPr kumimoji="1" lang="ja-JP" altLang="en-US" sz="1300" dirty="0"/>
            <a:t>①</a:t>
          </a:r>
          <a:r>
            <a:rPr kumimoji="1" lang="ja-JP" altLang="en-US" sz="1600" b="1" dirty="0"/>
            <a:t>テーマ</a:t>
          </a:r>
          <a:r>
            <a:rPr kumimoji="1" lang="ja-JP" altLang="en-US" sz="1300" dirty="0"/>
            <a:t>を設定する</a:t>
          </a:r>
        </a:p>
      </dgm:t>
    </dgm:pt>
    <dgm:pt modelId="{7DCCEF16-99AF-4551-980B-DBA78E6F1095}" type="parTrans" cxnId="{3054FAA2-A82E-4EFC-955B-C7CAD8464987}">
      <dgm:prSet/>
      <dgm:spPr/>
      <dgm:t>
        <a:bodyPr/>
        <a:lstStyle/>
        <a:p>
          <a:endParaRPr kumimoji="1" lang="ja-JP" altLang="en-US"/>
        </a:p>
      </dgm:t>
    </dgm:pt>
    <dgm:pt modelId="{595B4F76-3064-4F82-B8DE-C102C23AB960}" type="sibTrans" cxnId="{3054FAA2-A82E-4EFC-955B-C7CAD8464987}">
      <dgm:prSet/>
      <dgm:spPr/>
      <dgm:t>
        <a:bodyPr/>
        <a:lstStyle/>
        <a:p>
          <a:endParaRPr kumimoji="1" lang="ja-JP" altLang="en-US"/>
        </a:p>
      </dgm:t>
    </dgm:pt>
    <dgm:pt modelId="{EBE58BBA-348E-4A01-8CAE-0EF66BB5EBF6}" type="pres">
      <dgm:prSet presAssocID="{D012817A-75A1-458E-85F8-864FD9780AFA}" presName="Name0" presStyleCnt="0">
        <dgm:presLayoutVars>
          <dgm:dir/>
          <dgm:resizeHandles/>
        </dgm:presLayoutVars>
      </dgm:prSet>
      <dgm:spPr/>
    </dgm:pt>
    <dgm:pt modelId="{ECD47F17-4F26-459A-AB36-56EA8ACFDD8B}" type="pres">
      <dgm:prSet presAssocID="{6404E62C-0BF4-4D19-A917-361F11CF05B8}" presName="compNode" presStyleCnt="0"/>
      <dgm:spPr/>
    </dgm:pt>
    <dgm:pt modelId="{8EF78B7A-C4AB-430A-9177-43F104F52EEA}" type="pres">
      <dgm:prSet presAssocID="{6404E62C-0BF4-4D19-A917-361F11CF05B8}" presName="dummyConnPt" presStyleCnt="0"/>
      <dgm:spPr/>
    </dgm:pt>
    <dgm:pt modelId="{170D54DA-65A1-4969-ABCD-62F0691949BF}" type="pres">
      <dgm:prSet presAssocID="{6404E62C-0BF4-4D19-A917-361F11CF05B8}" presName="node" presStyleLbl="node1" presStyleIdx="0" presStyleCnt="7">
        <dgm:presLayoutVars>
          <dgm:bulletEnabled val="1"/>
        </dgm:presLayoutVars>
      </dgm:prSet>
      <dgm:spPr/>
    </dgm:pt>
    <dgm:pt modelId="{18BB5D26-436F-4BC9-B582-59300030513E}" type="pres">
      <dgm:prSet presAssocID="{595B4F76-3064-4F82-B8DE-C102C23AB960}" presName="sibTrans" presStyleLbl="bgSibTrans2D1" presStyleIdx="0" presStyleCnt="6"/>
      <dgm:spPr/>
    </dgm:pt>
    <dgm:pt modelId="{26124E8F-57B7-490B-B0AE-35968B20FACE}" type="pres">
      <dgm:prSet presAssocID="{64837DDA-7D8B-424B-96B6-6867E0A491CD}" presName="compNode" presStyleCnt="0"/>
      <dgm:spPr/>
    </dgm:pt>
    <dgm:pt modelId="{AC391640-73B2-4F20-958C-7848C661EF0B}" type="pres">
      <dgm:prSet presAssocID="{64837DDA-7D8B-424B-96B6-6867E0A491CD}" presName="dummyConnPt" presStyleCnt="0"/>
      <dgm:spPr/>
    </dgm:pt>
    <dgm:pt modelId="{D8530B01-9548-4AB2-A93E-93C525379D19}" type="pres">
      <dgm:prSet presAssocID="{64837DDA-7D8B-424B-96B6-6867E0A491CD}" presName="node" presStyleLbl="node1" presStyleIdx="1" presStyleCnt="7">
        <dgm:presLayoutVars>
          <dgm:bulletEnabled val="1"/>
        </dgm:presLayoutVars>
      </dgm:prSet>
      <dgm:spPr/>
    </dgm:pt>
    <dgm:pt modelId="{B0229B36-F137-451D-9CC2-A3EE6179965C}" type="pres">
      <dgm:prSet presAssocID="{3EEEAAA1-DBE9-403C-9E50-5D5060A273F9}" presName="sibTrans" presStyleLbl="bgSibTrans2D1" presStyleIdx="1" presStyleCnt="6"/>
      <dgm:spPr/>
    </dgm:pt>
    <dgm:pt modelId="{E8ABDFE7-A68E-4706-B7F9-14BF9F00C71A}" type="pres">
      <dgm:prSet presAssocID="{3258513E-DD06-4FF6-ACD9-F7EEF10014FF}" presName="compNode" presStyleCnt="0"/>
      <dgm:spPr/>
    </dgm:pt>
    <dgm:pt modelId="{7E7139A5-13A5-4C74-B970-6909632B9D03}" type="pres">
      <dgm:prSet presAssocID="{3258513E-DD06-4FF6-ACD9-F7EEF10014FF}" presName="dummyConnPt" presStyleCnt="0"/>
      <dgm:spPr/>
    </dgm:pt>
    <dgm:pt modelId="{267C34CA-D5C8-44A6-A16F-39B46841615F}" type="pres">
      <dgm:prSet presAssocID="{3258513E-DD06-4FF6-ACD9-F7EEF10014FF}" presName="node" presStyleLbl="node1" presStyleIdx="2" presStyleCnt="7">
        <dgm:presLayoutVars>
          <dgm:bulletEnabled val="1"/>
        </dgm:presLayoutVars>
      </dgm:prSet>
      <dgm:spPr/>
    </dgm:pt>
    <dgm:pt modelId="{8456F9B6-223C-4DB6-A37B-41753BBED6C9}" type="pres">
      <dgm:prSet presAssocID="{1E98A5FC-D1B5-4CAC-9F82-605108F7118C}" presName="sibTrans" presStyleLbl="bgSibTrans2D1" presStyleIdx="2" presStyleCnt="6"/>
      <dgm:spPr/>
    </dgm:pt>
    <dgm:pt modelId="{CADDE9FE-CD91-429C-B5E4-57F560F0CABB}" type="pres">
      <dgm:prSet presAssocID="{418470B3-3C8C-4073-A5F3-45106CE36401}" presName="compNode" presStyleCnt="0"/>
      <dgm:spPr/>
    </dgm:pt>
    <dgm:pt modelId="{5439AA49-7F51-436D-A842-1225BF1099DA}" type="pres">
      <dgm:prSet presAssocID="{418470B3-3C8C-4073-A5F3-45106CE36401}" presName="dummyConnPt" presStyleCnt="0"/>
      <dgm:spPr/>
    </dgm:pt>
    <dgm:pt modelId="{E5D85607-503C-4EE4-A297-04D8BC8D973B}" type="pres">
      <dgm:prSet presAssocID="{418470B3-3C8C-4073-A5F3-45106CE36401}" presName="node" presStyleLbl="node1" presStyleIdx="3" presStyleCnt="7">
        <dgm:presLayoutVars>
          <dgm:bulletEnabled val="1"/>
        </dgm:presLayoutVars>
      </dgm:prSet>
      <dgm:spPr/>
    </dgm:pt>
    <dgm:pt modelId="{ACF6F3AE-2381-4D29-A2E8-E49B89400E80}" type="pres">
      <dgm:prSet presAssocID="{7D6EB825-5271-4280-93E5-B8F239FF662A}" presName="sibTrans" presStyleLbl="bgSibTrans2D1" presStyleIdx="3" presStyleCnt="6"/>
      <dgm:spPr/>
    </dgm:pt>
    <dgm:pt modelId="{CC926ABA-9B05-49E7-BC8B-C3ED17DA3D9D}" type="pres">
      <dgm:prSet presAssocID="{7B3F0B9F-9592-4572-8794-F17CE589B081}" presName="compNode" presStyleCnt="0"/>
      <dgm:spPr/>
    </dgm:pt>
    <dgm:pt modelId="{D0D1E83C-DD18-45FD-950F-57A1F0561E8F}" type="pres">
      <dgm:prSet presAssocID="{7B3F0B9F-9592-4572-8794-F17CE589B081}" presName="dummyConnPt" presStyleCnt="0"/>
      <dgm:spPr/>
    </dgm:pt>
    <dgm:pt modelId="{053E4A8D-3536-43AB-A273-3D1D95127C52}" type="pres">
      <dgm:prSet presAssocID="{7B3F0B9F-9592-4572-8794-F17CE589B081}" presName="node" presStyleLbl="node1" presStyleIdx="4" presStyleCnt="7">
        <dgm:presLayoutVars>
          <dgm:bulletEnabled val="1"/>
        </dgm:presLayoutVars>
      </dgm:prSet>
      <dgm:spPr/>
    </dgm:pt>
    <dgm:pt modelId="{813C80EF-9874-44E9-8844-04E22497170F}" type="pres">
      <dgm:prSet presAssocID="{1B562AC8-60DD-4CAC-B42A-278055E00E6E}" presName="sibTrans" presStyleLbl="bgSibTrans2D1" presStyleIdx="4" presStyleCnt="6"/>
      <dgm:spPr/>
    </dgm:pt>
    <dgm:pt modelId="{270F972B-E515-499E-8840-9C7432AF2496}" type="pres">
      <dgm:prSet presAssocID="{5AE167A8-D406-4C61-B2FF-FF2BEDB96BD6}" presName="compNode" presStyleCnt="0"/>
      <dgm:spPr/>
    </dgm:pt>
    <dgm:pt modelId="{F67EEA94-676F-4276-850D-F5AB11D3B047}" type="pres">
      <dgm:prSet presAssocID="{5AE167A8-D406-4C61-B2FF-FF2BEDB96BD6}" presName="dummyConnPt" presStyleCnt="0"/>
      <dgm:spPr/>
    </dgm:pt>
    <dgm:pt modelId="{7C3FA2DD-AFC6-494D-9C77-8CEADF00F7FE}" type="pres">
      <dgm:prSet presAssocID="{5AE167A8-D406-4C61-B2FF-FF2BEDB96BD6}" presName="node" presStyleLbl="node1" presStyleIdx="5" presStyleCnt="7">
        <dgm:presLayoutVars>
          <dgm:bulletEnabled val="1"/>
        </dgm:presLayoutVars>
      </dgm:prSet>
      <dgm:spPr/>
    </dgm:pt>
    <dgm:pt modelId="{98A42293-AE2C-4CC4-AE5F-106D6596E741}" type="pres">
      <dgm:prSet presAssocID="{D14B84E7-555C-42E7-9ED0-E83EB033D164}" presName="sibTrans" presStyleLbl="bgSibTrans2D1" presStyleIdx="5" presStyleCnt="6"/>
      <dgm:spPr/>
    </dgm:pt>
    <dgm:pt modelId="{ED4A6F61-C42E-4D2D-B02B-DDC66949EF84}" type="pres">
      <dgm:prSet presAssocID="{04530D9A-7676-42E8-9A42-7216B1170BFC}" presName="compNode" presStyleCnt="0"/>
      <dgm:spPr/>
    </dgm:pt>
    <dgm:pt modelId="{5248532B-C425-4FD6-B86C-CC234793AFA5}" type="pres">
      <dgm:prSet presAssocID="{04530D9A-7676-42E8-9A42-7216B1170BFC}" presName="dummyConnPt" presStyleCnt="0"/>
      <dgm:spPr/>
    </dgm:pt>
    <dgm:pt modelId="{625776AC-1BDD-4FAD-9984-D7D4A6B64462}" type="pres">
      <dgm:prSet presAssocID="{04530D9A-7676-42E8-9A42-7216B1170BFC}" presName="node" presStyleLbl="node1" presStyleIdx="6" presStyleCnt="7">
        <dgm:presLayoutVars>
          <dgm:bulletEnabled val="1"/>
        </dgm:presLayoutVars>
      </dgm:prSet>
      <dgm:spPr/>
    </dgm:pt>
  </dgm:ptLst>
  <dgm:cxnLst>
    <dgm:cxn modelId="{9449AA1C-317A-467D-A83E-017DD4703872}" type="presOf" srcId="{595B4F76-3064-4F82-B8DE-C102C23AB960}" destId="{18BB5D26-436F-4BC9-B582-59300030513E}" srcOrd="0" destOrd="0" presId="urn:microsoft.com/office/officeart/2005/8/layout/bProcess4"/>
    <dgm:cxn modelId="{B85C271D-FB3D-43CD-9A65-C0DE97E634C7}" type="presOf" srcId="{6404E62C-0BF4-4D19-A917-361F11CF05B8}" destId="{170D54DA-65A1-4969-ABCD-62F0691949BF}" srcOrd="0" destOrd="0" presId="urn:microsoft.com/office/officeart/2005/8/layout/bProcess4"/>
    <dgm:cxn modelId="{F85FA92A-82D2-48F8-A40B-5FF63F761799}" srcId="{D012817A-75A1-458E-85F8-864FD9780AFA}" destId="{5AE167A8-D406-4C61-B2FF-FF2BEDB96BD6}" srcOrd="5" destOrd="0" parTransId="{D4150955-C611-42A0-B04D-013619DBAE8C}" sibTransId="{D14B84E7-555C-42E7-9ED0-E83EB033D164}"/>
    <dgm:cxn modelId="{35FC0A30-5A8E-4D4D-8630-94DBAA2A9F2F}" type="presOf" srcId="{1B562AC8-60DD-4CAC-B42A-278055E00E6E}" destId="{813C80EF-9874-44E9-8844-04E22497170F}" srcOrd="0" destOrd="0" presId="urn:microsoft.com/office/officeart/2005/8/layout/bProcess4"/>
    <dgm:cxn modelId="{45B9A131-6177-4A3F-A060-713B77F7CDC5}" srcId="{D012817A-75A1-458E-85F8-864FD9780AFA}" destId="{3258513E-DD06-4FF6-ACD9-F7EEF10014FF}" srcOrd="2" destOrd="0" parTransId="{E32009D6-0C1B-48EB-97BB-A722F08EF434}" sibTransId="{1E98A5FC-D1B5-4CAC-9F82-605108F7118C}"/>
    <dgm:cxn modelId="{557B3D44-8322-4041-8DD2-E8522DBECA5C}" type="presOf" srcId="{1E98A5FC-D1B5-4CAC-9F82-605108F7118C}" destId="{8456F9B6-223C-4DB6-A37B-41753BBED6C9}" srcOrd="0" destOrd="0" presId="urn:microsoft.com/office/officeart/2005/8/layout/bProcess4"/>
    <dgm:cxn modelId="{C91B4146-AE41-4F2B-ABA4-03484507567A}" type="presOf" srcId="{7B3F0B9F-9592-4572-8794-F17CE589B081}" destId="{053E4A8D-3536-43AB-A273-3D1D95127C52}" srcOrd="0" destOrd="0" presId="urn:microsoft.com/office/officeart/2005/8/layout/bProcess4"/>
    <dgm:cxn modelId="{0DC5BD73-AFF2-482F-A66A-050936F88A7B}" type="presOf" srcId="{7D6EB825-5271-4280-93E5-B8F239FF662A}" destId="{ACF6F3AE-2381-4D29-A2E8-E49B89400E80}" srcOrd="0" destOrd="0" presId="urn:microsoft.com/office/officeart/2005/8/layout/bProcess4"/>
    <dgm:cxn modelId="{C9F89254-D065-4E38-8FCC-B81EC9AF7E9F}" srcId="{D012817A-75A1-458E-85F8-864FD9780AFA}" destId="{418470B3-3C8C-4073-A5F3-45106CE36401}" srcOrd="3" destOrd="0" parTransId="{05868A93-8626-4A6E-9EDE-4522D324E982}" sibTransId="{7D6EB825-5271-4280-93E5-B8F239FF662A}"/>
    <dgm:cxn modelId="{3A56597D-830C-4E97-A9E5-9A2F554B85D9}" srcId="{D012817A-75A1-458E-85F8-864FD9780AFA}" destId="{04530D9A-7676-42E8-9A42-7216B1170BFC}" srcOrd="6" destOrd="0" parTransId="{91D6B321-1A16-45B5-806A-E27785FBD0FA}" sibTransId="{A9AFBFCD-5838-4EAC-BDBB-35EB2D8CEA42}"/>
    <dgm:cxn modelId="{DE23679D-CAE7-4C04-ADD0-6FA8410C4F4D}" type="presOf" srcId="{D012817A-75A1-458E-85F8-864FD9780AFA}" destId="{EBE58BBA-348E-4A01-8CAE-0EF66BB5EBF6}" srcOrd="0" destOrd="0" presId="urn:microsoft.com/office/officeart/2005/8/layout/bProcess4"/>
    <dgm:cxn modelId="{3054FAA2-A82E-4EFC-955B-C7CAD8464987}" srcId="{D012817A-75A1-458E-85F8-864FD9780AFA}" destId="{6404E62C-0BF4-4D19-A917-361F11CF05B8}" srcOrd="0" destOrd="0" parTransId="{7DCCEF16-99AF-4551-980B-DBA78E6F1095}" sibTransId="{595B4F76-3064-4F82-B8DE-C102C23AB960}"/>
    <dgm:cxn modelId="{F2610CA5-597D-4669-9B74-8472041BBBC1}" srcId="{D012817A-75A1-458E-85F8-864FD9780AFA}" destId="{7B3F0B9F-9592-4572-8794-F17CE589B081}" srcOrd="4" destOrd="0" parTransId="{19B084AB-AB4F-4F9E-8A14-29E55F2A6155}" sibTransId="{1B562AC8-60DD-4CAC-B42A-278055E00E6E}"/>
    <dgm:cxn modelId="{742060A7-01BF-4EFE-889C-514AAB37B2B8}" type="presOf" srcId="{04530D9A-7676-42E8-9A42-7216B1170BFC}" destId="{625776AC-1BDD-4FAD-9984-D7D4A6B64462}" srcOrd="0" destOrd="0" presId="urn:microsoft.com/office/officeart/2005/8/layout/bProcess4"/>
    <dgm:cxn modelId="{3107A4C4-6487-47CB-988E-B0D53BC23AF4}" srcId="{D012817A-75A1-458E-85F8-864FD9780AFA}" destId="{64837DDA-7D8B-424B-96B6-6867E0A491CD}" srcOrd="1" destOrd="0" parTransId="{493E3D40-9E14-48A6-AB4E-650A49C4CF0A}" sibTransId="{3EEEAAA1-DBE9-403C-9E50-5D5060A273F9}"/>
    <dgm:cxn modelId="{D5C320C6-B5E4-4309-BB67-E460F2953BB2}" type="presOf" srcId="{D14B84E7-555C-42E7-9ED0-E83EB033D164}" destId="{98A42293-AE2C-4CC4-AE5F-106D6596E741}" srcOrd="0" destOrd="0" presId="urn:microsoft.com/office/officeart/2005/8/layout/bProcess4"/>
    <dgm:cxn modelId="{44AFF9D3-BF45-4555-B559-2965E0F9C6DC}" type="presOf" srcId="{3258513E-DD06-4FF6-ACD9-F7EEF10014FF}" destId="{267C34CA-D5C8-44A6-A16F-39B46841615F}" srcOrd="0" destOrd="0" presId="urn:microsoft.com/office/officeart/2005/8/layout/bProcess4"/>
    <dgm:cxn modelId="{3DDEDAE2-7A4F-4B03-8BC1-DE6C4F6F88B6}" type="presOf" srcId="{64837DDA-7D8B-424B-96B6-6867E0A491CD}" destId="{D8530B01-9548-4AB2-A93E-93C525379D19}" srcOrd="0" destOrd="0" presId="urn:microsoft.com/office/officeart/2005/8/layout/bProcess4"/>
    <dgm:cxn modelId="{4F9908EC-ABA9-41FE-BBB5-314662758B83}" type="presOf" srcId="{418470B3-3C8C-4073-A5F3-45106CE36401}" destId="{E5D85607-503C-4EE4-A297-04D8BC8D973B}" srcOrd="0" destOrd="0" presId="urn:microsoft.com/office/officeart/2005/8/layout/bProcess4"/>
    <dgm:cxn modelId="{C3DF0CED-2212-4689-8AD1-55DF309C1108}" type="presOf" srcId="{5AE167A8-D406-4C61-B2FF-FF2BEDB96BD6}" destId="{7C3FA2DD-AFC6-494D-9C77-8CEADF00F7FE}" srcOrd="0" destOrd="0" presId="urn:microsoft.com/office/officeart/2005/8/layout/bProcess4"/>
    <dgm:cxn modelId="{7CAC41FB-9A33-4803-A4AE-FB0F33A97176}" type="presOf" srcId="{3EEEAAA1-DBE9-403C-9E50-5D5060A273F9}" destId="{B0229B36-F137-451D-9CC2-A3EE6179965C}" srcOrd="0" destOrd="0" presId="urn:microsoft.com/office/officeart/2005/8/layout/bProcess4"/>
    <dgm:cxn modelId="{5F8DB2FC-532A-43FC-B3BE-2ED174F1E68C}" type="presParOf" srcId="{EBE58BBA-348E-4A01-8CAE-0EF66BB5EBF6}" destId="{ECD47F17-4F26-459A-AB36-56EA8ACFDD8B}" srcOrd="0" destOrd="0" presId="urn:microsoft.com/office/officeart/2005/8/layout/bProcess4"/>
    <dgm:cxn modelId="{422B6778-48D8-4202-953F-A539D4E05E61}" type="presParOf" srcId="{ECD47F17-4F26-459A-AB36-56EA8ACFDD8B}" destId="{8EF78B7A-C4AB-430A-9177-43F104F52EEA}" srcOrd="0" destOrd="0" presId="urn:microsoft.com/office/officeart/2005/8/layout/bProcess4"/>
    <dgm:cxn modelId="{C889C05A-B5A6-4524-A302-F4A17DD40C34}" type="presParOf" srcId="{ECD47F17-4F26-459A-AB36-56EA8ACFDD8B}" destId="{170D54DA-65A1-4969-ABCD-62F0691949BF}" srcOrd="1" destOrd="0" presId="urn:microsoft.com/office/officeart/2005/8/layout/bProcess4"/>
    <dgm:cxn modelId="{8BD53407-75E4-4873-9BFE-9F9BA5E519D9}" type="presParOf" srcId="{EBE58BBA-348E-4A01-8CAE-0EF66BB5EBF6}" destId="{18BB5D26-436F-4BC9-B582-59300030513E}" srcOrd="1" destOrd="0" presId="urn:microsoft.com/office/officeart/2005/8/layout/bProcess4"/>
    <dgm:cxn modelId="{5EAEB937-9114-499C-8860-F9D13DC00AEB}" type="presParOf" srcId="{EBE58BBA-348E-4A01-8CAE-0EF66BB5EBF6}" destId="{26124E8F-57B7-490B-B0AE-35968B20FACE}" srcOrd="2" destOrd="0" presId="urn:microsoft.com/office/officeart/2005/8/layout/bProcess4"/>
    <dgm:cxn modelId="{B6D7312D-2608-48A7-AFA4-E657147321E2}" type="presParOf" srcId="{26124E8F-57B7-490B-B0AE-35968B20FACE}" destId="{AC391640-73B2-4F20-958C-7848C661EF0B}" srcOrd="0" destOrd="0" presId="urn:microsoft.com/office/officeart/2005/8/layout/bProcess4"/>
    <dgm:cxn modelId="{9C3CEF7A-0608-4C76-A072-E2A957B7946B}" type="presParOf" srcId="{26124E8F-57B7-490B-B0AE-35968B20FACE}" destId="{D8530B01-9548-4AB2-A93E-93C525379D19}" srcOrd="1" destOrd="0" presId="urn:microsoft.com/office/officeart/2005/8/layout/bProcess4"/>
    <dgm:cxn modelId="{66B70056-C0B3-4D19-8CEF-D9B622BD1A2C}" type="presParOf" srcId="{EBE58BBA-348E-4A01-8CAE-0EF66BB5EBF6}" destId="{B0229B36-F137-451D-9CC2-A3EE6179965C}" srcOrd="3" destOrd="0" presId="urn:microsoft.com/office/officeart/2005/8/layout/bProcess4"/>
    <dgm:cxn modelId="{6BEB1E50-62D2-4E65-A7A3-17B9DE82C149}" type="presParOf" srcId="{EBE58BBA-348E-4A01-8CAE-0EF66BB5EBF6}" destId="{E8ABDFE7-A68E-4706-B7F9-14BF9F00C71A}" srcOrd="4" destOrd="0" presId="urn:microsoft.com/office/officeart/2005/8/layout/bProcess4"/>
    <dgm:cxn modelId="{7604BAE1-E8B2-4348-A78A-738E524B8C3F}" type="presParOf" srcId="{E8ABDFE7-A68E-4706-B7F9-14BF9F00C71A}" destId="{7E7139A5-13A5-4C74-B970-6909632B9D03}" srcOrd="0" destOrd="0" presId="urn:microsoft.com/office/officeart/2005/8/layout/bProcess4"/>
    <dgm:cxn modelId="{073707FA-D05B-4B55-8916-8E16AD303C83}" type="presParOf" srcId="{E8ABDFE7-A68E-4706-B7F9-14BF9F00C71A}" destId="{267C34CA-D5C8-44A6-A16F-39B46841615F}" srcOrd="1" destOrd="0" presId="urn:microsoft.com/office/officeart/2005/8/layout/bProcess4"/>
    <dgm:cxn modelId="{0BEE48A7-8089-4D77-AA1F-6F918B804F32}" type="presParOf" srcId="{EBE58BBA-348E-4A01-8CAE-0EF66BB5EBF6}" destId="{8456F9B6-223C-4DB6-A37B-41753BBED6C9}" srcOrd="5" destOrd="0" presId="urn:microsoft.com/office/officeart/2005/8/layout/bProcess4"/>
    <dgm:cxn modelId="{1BDA7793-50DE-434B-B2A4-5B3ED71BE665}" type="presParOf" srcId="{EBE58BBA-348E-4A01-8CAE-0EF66BB5EBF6}" destId="{CADDE9FE-CD91-429C-B5E4-57F560F0CABB}" srcOrd="6" destOrd="0" presId="urn:microsoft.com/office/officeart/2005/8/layout/bProcess4"/>
    <dgm:cxn modelId="{67D61C35-5293-4551-9E42-39A123E3FBC4}" type="presParOf" srcId="{CADDE9FE-CD91-429C-B5E4-57F560F0CABB}" destId="{5439AA49-7F51-436D-A842-1225BF1099DA}" srcOrd="0" destOrd="0" presId="urn:microsoft.com/office/officeart/2005/8/layout/bProcess4"/>
    <dgm:cxn modelId="{D98F5126-4A9E-46E0-A1A9-4B6121AF8591}" type="presParOf" srcId="{CADDE9FE-CD91-429C-B5E4-57F560F0CABB}" destId="{E5D85607-503C-4EE4-A297-04D8BC8D973B}" srcOrd="1" destOrd="0" presId="urn:microsoft.com/office/officeart/2005/8/layout/bProcess4"/>
    <dgm:cxn modelId="{A374D05F-9677-4D72-96C1-F54BE0F173B4}" type="presParOf" srcId="{EBE58BBA-348E-4A01-8CAE-0EF66BB5EBF6}" destId="{ACF6F3AE-2381-4D29-A2E8-E49B89400E80}" srcOrd="7" destOrd="0" presId="urn:microsoft.com/office/officeart/2005/8/layout/bProcess4"/>
    <dgm:cxn modelId="{7409DAD8-7E87-44E5-8E86-034FF71461B9}" type="presParOf" srcId="{EBE58BBA-348E-4A01-8CAE-0EF66BB5EBF6}" destId="{CC926ABA-9B05-49E7-BC8B-C3ED17DA3D9D}" srcOrd="8" destOrd="0" presId="urn:microsoft.com/office/officeart/2005/8/layout/bProcess4"/>
    <dgm:cxn modelId="{398E8A33-06A8-487F-92F8-6E7E10EEB4BB}" type="presParOf" srcId="{CC926ABA-9B05-49E7-BC8B-C3ED17DA3D9D}" destId="{D0D1E83C-DD18-45FD-950F-57A1F0561E8F}" srcOrd="0" destOrd="0" presId="urn:microsoft.com/office/officeart/2005/8/layout/bProcess4"/>
    <dgm:cxn modelId="{C20062D4-11FC-4B47-838D-306D9F2DF626}" type="presParOf" srcId="{CC926ABA-9B05-49E7-BC8B-C3ED17DA3D9D}" destId="{053E4A8D-3536-43AB-A273-3D1D95127C52}" srcOrd="1" destOrd="0" presId="urn:microsoft.com/office/officeart/2005/8/layout/bProcess4"/>
    <dgm:cxn modelId="{80F2036C-1149-400E-8A4F-B391D13CC1FE}" type="presParOf" srcId="{EBE58BBA-348E-4A01-8CAE-0EF66BB5EBF6}" destId="{813C80EF-9874-44E9-8844-04E22497170F}" srcOrd="9" destOrd="0" presId="urn:microsoft.com/office/officeart/2005/8/layout/bProcess4"/>
    <dgm:cxn modelId="{EF863AE3-EDD3-47F6-8249-26F3F3968D01}" type="presParOf" srcId="{EBE58BBA-348E-4A01-8CAE-0EF66BB5EBF6}" destId="{270F972B-E515-499E-8840-9C7432AF2496}" srcOrd="10" destOrd="0" presId="urn:microsoft.com/office/officeart/2005/8/layout/bProcess4"/>
    <dgm:cxn modelId="{35DF31E4-3894-4F84-B661-C643D3A2DA8D}" type="presParOf" srcId="{270F972B-E515-499E-8840-9C7432AF2496}" destId="{F67EEA94-676F-4276-850D-F5AB11D3B047}" srcOrd="0" destOrd="0" presId="urn:microsoft.com/office/officeart/2005/8/layout/bProcess4"/>
    <dgm:cxn modelId="{8C533134-C0CC-4B30-8DAB-23E75B6B0C15}" type="presParOf" srcId="{270F972B-E515-499E-8840-9C7432AF2496}" destId="{7C3FA2DD-AFC6-494D-9C77-8CEADF00F7FE}" srcOrd="1" destOrd="0" presId="urn:microsoft.com/office/officeart/2005/8/layout/bProcess4"/>
    <dgm:cxn modelId="{E665F397-844E-44EF-A67B-5B9774C7A840}" type="presParOf" srcId="{EBE58BBA-348E-4A01-8CAE-0EF66BB5EBF6}" destId="{98A42293-AE2C-4CC4-AE5F-106D6596E741}" srcOrd="11" destOrd="0" presId="urn:microsoft.com/office/officeart/2005/8/layout/bProcess4"/>
    <dgm:cxn modelId="{4BCD7107-A585-4CDB-B02C-88E1CDEE73CE}" type="presParOf" srcId="{EBE58BBA-348E-4A01-8CAE-0EF66BB5EBF6}" destId="{ED4A6F61-C42E-4D2D-B02B-DDC66949EF84}" srcOrd="12" destOrd="0" presId="urn:microsoft.com/office/officeart/2005/8/layout/bProcess4"/>
    <dgm:cxn modelId="{B6D986E6-3E85-489E-9A6F-510FAA356EF9}" type="presParOf" srcId="{ED4A6F61-C42E-4D2D-B02B-DDC66949EF84}" destId="{5248532B-C425-4FD6-B86C-CC234793AFA5}" srcOrd="0" destOrd="0" presId="urn:microsoft.com/office/officeart/2005/8/layout/bProcess4"/>
    <dgm:cxn modelId="{9D111685-4E86-4968-9798-CB25FFF97365}" type="presParOf" srcId="{ED4A6F61-C42E-4D2D-B02B-DDC66949EF84}" destId="{625776AC-1BDD-4FAD-9984-D7D4A6B6446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17D804-B8D8-4274-96F2-F39FC854716D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2FC439AA-328A-4DB1-9766-5228BFED962C}">
      <dgm:prSet phldrT="[テキスト]" custT="1"/>
      <dgm:spPr/>
      <dgm:t>
        <a:bodyPr lIns="0" tIns="0" rIns="0" bIns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kumimoji="1" lang="ja-JP" altLang="en-US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rPr>
            <a:t>愛媛</a:t>
          </a:r>
          <a:endParaRPr kumimoji="1" lang="en-US" altLang="ja-JP" sz="3200" dirty="0">
            <a:latin typeface="UD デジタル 教科書体 NP-B" panose="02020700000000000000" pitchFamily="18" charset="-128"/>
            <a:ea typeface="UD デジタル 教科書体 NP-B" panose="02020700000000000000" pitchFamily="18" charset="-128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en-US" altLang="ja-JP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rPr>
            <a:t>×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ja-JP" altLang="en-US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rPr>
            <a:t>ビッグデータ</a:t>
          </a:r>
          <a:endParaRPr kumimoji="1" lang="en-US" altLang="ja-JP" sz="3200" dirty="0">
            <a:latin typeface="UD デジタル 教科書体 NP-B" panose="02020700000000000000" pitchFamily="18" charset="-128"/>
            <a:ea typeface="UD デジタル 教科書体 NP-B" panose="02020700000000000000" pitchFamily="18" charset="-128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kumimoji="1" lang="ja-JP" altLang="en-US" sz="3200" dirty="0">
            <a:latin typeface="UD デジタル 教科書体 NP-B" panose="02020700000000000000" pitchFamily="18" charset="-128"/>
            <a:ea typeface="UD デジタル 教科書体 NP-B" panose="02020700000000000000" pitchFamily="18" charset="-128"/>
          </a:endParaRPr>
        </a:p>
      </dgm:t>
    </dgm:pt>
    <dgm:pt modelId="{F7816EE8-A31E-4A4B-A91A-1A3DE3FAE070}" type="parTrans" cxnId="{8B7E944B-674B-4D47-8EB1-61B91D3F11D7}">
      <dgm:prSet/>
      <dgm:spPr/>
      <dgm:t>
        <a:bodyPr/>
        <a:lstStyle/>
        <a:p>
          <a:endParaRPr kumimoji="1" lang="ja-JP" altLang="en-US"/>
        </a:p>
      </dgm:t>
    </dgm:pt>
    <dgm:pt modelId="{95CE6245-C1E5-49B0-8E50-1DA2ADB7F0D6}" type="sibTrans" cxnId="{8B7E944B-674B-4D47-8EB1-61B91D3F11D7}">
      <dgm:prSet/>
      <dgm:spPr/>
      <dgm:t>
        <a:bodyPr/>
        <a:lstStyle/>
        <a:p>
          <a:endParaRPr kumimoji="1" lang="ja-JP" altLang="en-US"/>
        </a:p>
      </dgm:t>
    </dgm:pt>
    <dgm:pt modelId="{36A60825-7F60-4A95-A335-FFF89FEB52D1}">
      <dgm:prSet phldrT="[テキスト]" custT="1"/>
      <dgm:spPr/>
      <dgm:t>
        <a:bodyPr/>
        <a:lstStyle/>
        <a:p>
          <a:r>
            <a:rPr kumimoji="1" lang="ja-JP" altLang="en-US" sz="2400" dirty="0"/>
            <a:t>人口</a:t>
          </a:r>
        </a:p>
      </dgm:t>
    </dgm:pt>
    <dgm:pt modelId="{97FC356D-5223-499B-93D6-CDA15067262C}" type="parTrans" cxnId="{9F15F2CD-A94C-476E-A131-381B28B80ADD}">
      <dgm:prSet/>
      <dgm:spPr/>
      <dgm:t>
        <a:bodyPr/>
        <a:lstStyle/>
        <a:p>
          <a:endParaRPr kumimoji="1" lang="ja-JP" altLang="en-US"/>
        </a:p>
      </dgm:t>
    </dgm:pt>
    <dgm:pt modelId="{F0254936-1134-4FA5-AF0D-545AF8483D1B}" type="sibTrans" cxnId="{9F15F2CD-A94C-476E-A131-381B28B80ADD}">
      <dgm:prSet/>
      <dgm:spPr/>
      <dgm:t>
        <a:bodyPr/>
        <a:lstStyle/>
        <a:p>
          <a:endParaRPr kumimoji="1" lang="ja-JP" altLang="en-US"/>
        </a:p>
      </dgm:t>
    </dgm:pt>
    <dgm:pt modelId="{0ED1694F-AAD3-42ED-9577-C7014FD9EC4B}">
      <dgm:prSet phldrT="[テキスト]"/>
      <dgm:spPr/>
      <dgm:t>
        <a:bodyPr/>
        <a:lstStyle/>
        <a:p>
          <a:r>
            <a:rPr kumimoji="1" lang="ja-JP" altLang="en-US" dirty="0"/>
            <a:t>産業</a:t>
          </a:r>
        </a:p>
      </dgm:t>
    </dgm:pt>
    <dgm:pt modelId="{054942B6-F473-4917-B3C7-52008E95561E}" type="parTrans" cxnId="{C5B37F1B-DC3B-4620-A582-D81F5D27DB74}">
      <dgm:prSet/>
      <dgm:spPr/>
      <dgm:t>
        <a:bodyPr/>
        <a:lstStyle/>
        <a:p>
          <a:endParaRPr kumimoji="1" lang="ja-JP" altLang="en-US"/>
        </a:p>
      </dgm:t>
    </dgm:pt>
    <dgm:pt modelId="{66CBC3C1-FBA2-4447-A5E6-AE30EBF0345E}" type="sibTrans" cxnId="{C5B37F1B-DC3B-4620-A582-D81F5D27DB74}">
      <dgm:prSet/>
      <dgm:spPr/>
      <dgm:t>
        <a:bodyPr/>
        <a:lstStyle/>
        <a:p>
          <a:endParaRPr kumimoji="1" lang="ja-JP" altLang="en-US"/>
        </a:p>
      </dgm:t>
    </dgm:pt>
    <dgm:pt modelId="{93706BF5-11E8-4FCC-973F-1C5C61D125C2}">
      <dgm:prSet phldrT="[テキスト]"/>
      <dgm:spPr/>
      <dgm:t>
        <a:bodyPr/>
        <a:lstStyle/>
        <a:p>
          <a:r>
            <a:rPr kumimoji="1" lang="ja-JP" altLang="en-US" dirty="0"/>
            <a:t>福祉</a:t>
          </a:r>
        </a:p>
      </dgm:t>
    </dgm:pt>
    <dgm:pt modelId="{D50F4756-29BC-497C-A3A3-116645D21685}" type="parTrans" cxnId="{93C74FE4-8655-4EE0-8CD8-65DB8A9E2E67}">
      <dgm:prSet/>
      <dgm:spPr/>
      <dgm:t>
        <a:bodyPr/>
        <a:lstStyle/>
        <a:p>
          <a:endParaRPr kumimoji="1" lang="ja-JP" altLang="en-US"/>
        </a:p>
      </dgm:t>
    </dgm:pt>
    <dgm:pt modelId="{4FF05504-02FC-45A6-A7F7-48204A50FA8A}" type="sibTrans" cxnId="{93C74FE4-8655-4EE0-8CD8-65DB8A9E2E67}">
      <dgm:prSet/>
      <dgm:spPr/>
      <dgm:t>
        <a:bodyPr/>
        <a:lstStyle/>
        <a:p>
          <a:endParaRPr kumimoji="1" lang="ja-JP" altLang="en-US"/>
        </a:p>
      </dgm:t>
    </dgm:pt>
    <dgm:pt modelId="{0665530C-CED0-4016-BA58-0C283A38D7D3}">
      <dgm:prSet phldrT="[テキスト]"/>
      <dgm:spPr/>
      <dgm:t>
        <a:bodyPr/>
        <a:lstStyle/>
        <a:p>
          <a:r>
            <a:rPr kumimoji="1" lang="ja-JP" altLang="en-US" dirty="0"/>
            <a:t>観光</a:t>
          </a:r>
        </a:p>
      </dgm:t>
    </dgm:pt>
    <dgm:pt modelId="{A4A1F2A6-AC28-44CD-B1D5-23CF7FB148A6}" type="parTrans" cxnId="{0855C8BA-CCEE-4759-AB2D-7BC598342A4E}">
      <dgm:prSet/>
      <dgm:spPr/>
      <dgm:t>
        <a:bodyPr/>
        <a:lstStyle/>
        <a:p>
          <a:endParaRPr kumimoji="1" lang="ja-JP" altLang="en-US"/>
        </a:p>
      </dgm:t>
    </dgm:pt>
    <dgm:pt modelId="{3FE50A44-4611-44E9-BD81-E8BD68658B0F}" type="sibTrans" cxnId="{0855C8BA-CCEE-4759-AB2D-7BC598342A4E}">
      <dgm:prSet/>
      <dgm:spPr/>
      <dgm:t>
        <a:bodyPr/>
        <a:lstStyle/>
        <a:p>
          <a:endParaRPr kumimoji="1" lang="ja-JP" altLang="en-US"/>
        </a:p>
      </dgm:t>
    </dgm:pt>
    <dgm:pt modelId="{A8BA6457-8637-410B-BC62-3886D7A6BE1F}" type="pres">
      <dgm:prSet presAssocID="{F917D804-B8D8-4274-96F2-F39FC854716D}" presName="Name0" presStyleCnt="0">
        <dgm:presLayoutVars>
          <dgm:chMax val="1"/>
          <dgm:chPref val="1"/>
        </dgm:presLayoutVars>
      </dgm:prSet>
      <dgm:spPr/>
    </dgm:pt>
    <dgm:pt modelId="{F0EEBAD4-24EC-4BCD-8811-C3DD426C67F5}" type="pres">
      <dgm:prSet presAssocID="{2FC439AA-328A-4DB1-9766-5228BFED962C}" presName="Parent" presStyleLbl="node0" presStyleIdx="0" presStyleCnt="1" custScaleX="125893" custScaleY="130553">
        <dgm:presLayoutVars>
          <dgm:chMax val="5"/>
          <dgm:chPref val="5"/>
        </dgm:presLayoutVars>
      </dgm:prSet>
      <dgm:spPr/>
    </dgm:pt>
    <dgm:pt modelId="{BE884B2B-C9EE-4479-833C-81988D1AD156}" type="pres">
      <dgm:prSet presAssocID="{2FC439AA-328A-4DB1-9766-5228BFED962C}" presName="Accent1" presStyleLbl="node1" presStyleIdx="0" presStyleCnt="17" custLinFactNeighborX="-3934" custLinFactNeighborY="-65517"/>
      <dgm:spPr/>
    </dgm:pt>
    <dgm:pt modelId="{281D7E45-C5DB-4C17-A0EB-E2C4C284915B}" type="pres">
      <dgm:prSet presAssocID="{2FC439AA-328A-4DB1-9766-5228BFED962C}" presName="Accent2" presStyleLbl="node1" presStyleIdx="1" presStyleCnt="17" custLinFactNeighborX="68291" custLinFactNeighborY="23917"/>
      <dgm:spPr/>
    </dgm:pt>
    <dgm:pt modelId="{F89B579D-B370-4AD5-BD8A-AF8A02E59E89}" type="pres">
      <dgm:prSet presAssocID="{2FC439AA-328A-4DB1-9766-5228BFED962C}" presName="Accent3" presStyleLbl="node1" presStyleIdx="2" presStyleCnt="17"/>
      <dgm:spPr/>
    </dgm:pt>
    <dgm:pt modelId="{6F1C6DBC-717E-4743-BD9D-C6BE11D7CD32}" type="pres">
      <dgm:prSet presAssocID="{2FC439AA-328A-4DB1-9766-5228BFED962C}" presName="Accent4" presStyleLbl="node1" presStyleIdx="3" presStyleCnt="17"/>
      <dgm:spPr/>
    </dgm:pt>
    <dgm:pt modelId="{D6B4BF1B-3FEE-49B6-B437-E17A691952CF}" type="pres">
      <dgm:prSet presAssocID="{2FC439AA-328A-4DB1-9766-5228BFED962C}" presName="Accent5" presStyleLbl="node1" presStyleIdx="4" presStyleCnt="17" custLinFactY="-48474" custLinFactNeighborX="-43963" custLinFactNeighborY="-100000"/>
      <dgm:spPr/>
    </dgm:pt>
    <dgm:pt modelId="{C7D75BF1-AD1D-42B0-AF26-A1B4C562261A}" type="pres">
      <dgm:prSet presAssocID="{2FC439AA-328A-4DB1-9766-5228BFED962C}" presName="Accent6" presStyleLbl="node1" presStyleIdx="5" presStyleCnt="17" custLinFactX="-4114" custLinFactNeighborX="-100000" custLinFactNeighborY="-62966"/>
      <dgm:spPr/>
    </dgm:pt>
    <dgm:pt modelId="{260D6444-30CC-412D-ABDF-EC7B6293A930}" type="pres">
      <dgm:prSet presAssocID="{36A60825-7F60-4A95-A335-FFF89FEB52D1}" presName="Child1" presStyleLbl="node1" presStyleIdx="6" presStyleCnt="17" custLinFactNeighborX="-23341" custLinFactNeighborY="-2065">
        <dgm:presLayoutVars>
          <dgm:chMax val="0"/>
          <dgm:chPref val="0"/>
        </dgm:presLayoutVars>
      </dgm:prSet>
      <dgm:spPr/>
    </dgm:pt>
    <dgm:pt modelId="{9E6164E4-2A06-4B76-8BA8-529A22F3FBDF}" type="pres">
      <dgm:prSet presAssocID="{36A60825-7F60-4A95-A335-FFF89FEB52D1}" presName="Accent7" presStyleCnt="0"/>
      <dgm:spPr/>
    </dgm:pt>
    <dgm:pt modelId="{A009999E-A2DE-475E-A5A7-4971E41CEB37}" type="pres">
      <dgm:prSet presAssocID="{36A60825-7F60-4A95-A335-FFF89FEB52D1}" presName="AccentHold1" presStyleLbl="node1" presStyleIdx="7" presStyleCnt="17" custLinFactY="-10692" custLinFactNeighborX="-24591" custLinFactNeighborY="-100000"/>
      <dgm:spPr/>
    </dgm:pt>
    <dgm:pt modelId="{D4972336-4E98-45F0-A5DA-1D548336CD82}" type="pres">
      <dgm:prSet presAssocID="{36A60825-7F60-4A95-A335-FFF89FEB52D1}" presName="Accent8" presStyleCnt="0"/>
      <dgm:spPr/>
    </dgm:pt>
    <dgm:pt modelId="{1D24A019-5958-4E20-9C73-3B9B72A70E46}" type="pres">
      <dgm:prSet presAssocID="{36A60825-7F60-4A95-A335-FFF89FEB52D1}" presName="AccentHold2" presStyleLbl="node1" presStyleIdx="8" presStyleCnt="17" custLinFactNeighborX="-23932" custLinFactNeighborY="-14011"/>
      <dgm:spPr/>
    </dgm:pt>
    <dgm:pt modelId="{E10AE0C0-9D20-468A-855E-096E1B2C53B4}" type="pres">
      <dgm:prSet presAssocID="{0ED1694F-AAD3-42ED-9577-C7014FD9EC4B}" presName="Child2" presStyleLbl="node1" presStyleIdx="9" presStyleCnt="17">
        <dgm:presLayoutVars>
          <dgm:chMax val="0"/>
          <dgm:chPref val="0"/>
        </dgm:presLayoutVars>
      </dgm:prSet>
      <dgm:spPr/>
    </dgm:pt>
    <dgm:pt modelId="{6E4D6571-BDCA-484E-886E-A8C5569FC7A2}" type="pres">
      <dgm:prSet presAssocID="{0ED1694F-AAD3-42ED-9577-C7014FD9EC4B}" presName="Accent9" presStyleCnt="0"/>
      <dgm:spPr/>
    </dgm:pt>
    <dgm:pt modelId="{332B6C83-9FA5-485A-B5CF-8260096507C9}" type="pres">
      <dgm:prSet presAssocID="{0ED1694F-AAD3-42ED-9577-C7014FD9EC4B}" presName="AccentHold1" presStyleLbl="node1" presStyleIdx="10" presStyleCnt="17"/>
      <dgm:spPr/>
    </dgm:pt>
    <dgm:pt modelId="{372BE02D-8CBE-4DFE-89BE-C76684AE6130}" type="pres">
      <dgm:prSet presAssocID="{0ED1694F-AAD3-42ED-9577-C7014FD9EC4B}" presName="Accent10" presStyleCnt="0"/>
      <dgm:spPr/>
    </dgm:pt>
    <dgm:pt modelId="{AC2AE088-9493-4228-8DAA-69A8C87FBF28}" type="pres">
      <dgm:prSet presAssocID="{0ED1694F-AAD3-42ED-9577-C7014FD9EC4B}" presName="AccentHold2" presStyleLbl="node1" presStyleIdx="11" presStyleCnt="17"/>
      <dgm:spPr/>
    </dgm:pt>
    <dgm:pt modelId="{176AFA01-6316-4AE8-85E9-42F6D4E243D6}" type="pres">
      <dgm:prSet presAssocID="{0ED1694F-AAD3-42ED-9577-C7014FD9EC4B}" presName="Accent11" presStyleCnt="0"/>
      <dgm:spPr/>
    </dgm:pt>
    <dgm:pt modelId="{46220CFB-9075-45CF-99FF-4FC636E99108}" type="pres">
      <dgm:prSet presAssocID="{0ED1694F-AAD3-42ED-9577-C7014FD9EC4B}" presName="AccentHold3" presStyleLbl="node1" presStyleIdx="12" presStyleCnt="17" custLinFactNeighborX="-29850" custLinFactNeighborY="-1811"/>
      <dgm:spPr/>
    </dgm:pt>
    <dgm:pt modelId="{F5803428-C2BF-4D5C-9276-72DF67DDFC6E}" type="pres">
      <dgm:prSet presAssocID="{93706BF5-11E8-4FCC-973F-1C5C61D125C2}" presName="Child3" presStyleLbl="node1" presStyleIdx="13" presStyleCnt="17">
        <dgm:presLayoutVars>
          <dgm:chMax val="0"/>
          <dgm:chPref val="0"/>
        </dgm:presLayoutVars>
      </dgm:prSet>
      <dgm:spPr/>
    </dgm:pt>
    <dgm:pt modelId="{471930A4-82FD-4924-86B5-47A7D38CB35E}" type="pres">
      <dgm:prSet presAssocID="{93706BF5-11E8-4FCC-973F-1C5C61D125C2}" presName="Accent12" presStyleCnt="0"/>
      <dgm:spPr/>
    </dgm:pt>
    <dgm:pt modelId="{F4F7125F-DE97-4AAE-9F3D-746A5661A199}" type="pres">
      <dgm:prSet presAssocID="{93706BF5-11E8-4FCC-973F-1C5C61D125C2}" presName="AccentHold1" presStyleLbl="node1" presStyleIdx="14" presStyleCnt="17"/>
      <dgm:spPr/>
    </dgm:pt>
    <dgm:pt modelId="{9A1ED26A-B846-4811-BE34-B9FDE757DB4A}" type="pres">
      <dgm:prSet presAssocID="{0665530C-CED0-4016-BA58-0C283A38D7D3}" presName="Child4" presStyleLbl="node1" presStyleIdx="15" presStyleCnt="17">
        <dgm:presLayoutVars>
          <dgm:chMax val="0"/>
          <dgm:chPref val="0"/>
        </dgm:presLayoutVars>
      </dgm:prSet>
      <dgm:spPr/>
    </dgm:pt>
    <dgm:pt modelId="{05742EC1-FF36-4AAB-B9E7-07D8C60830BE}" type="pres">
      <dgm:prSet presAssocID="{0665530C-CED0-4016-BA58-0C283A38D7D3}" presName="Accent13" presStyleCnt="0"/>
      <dgm:spPr/>
    </dgm:pt>
    <dgm:pt modelId="{1C06C525-1F45-44FE-9E41-5829C902D272}" type="pres">
      <dgm:prSet presAssocID="{0665530C-CED0-4016-BA58-0C283A38D7D3}" presName="AccentHold1" presStyleLbl="node1" presStyleIdx="16" presStyleCnt="17" custLinFactNeighborX="-26415" custLinFactNeighborY="-3417"/>
      <dgm:spPr/>
    </dgm:pt>
  </dgm:ptLst>
  <dgm:cxnLst>
    <dgm:cxn modelId="{C5B37F1B-DC3B-4620-A582-D81F5D27DB74}" srcId="{2FC439AA-328A-4DB1-9766-5228BFED962C}" destId="{0ED1694F-AAD3-42ED-9577-C7014FD9EC4B}" srcOrd="1" destOrd="0" parTransId="{054942B6-F473-4917-B3C7-52008E95561E}" sibTransId="{66CBC3C1-FBA2-4447-A5E6-AE30EBF0345E}"/>
    <dgm:cxn modelId="{F30E6F5B-63AD-4DDF-9BDE-1AE1AF579025}" type="presOf" srcId="{0ED1694F-AAD3-42ED-9577-C7014FD9EC4B}" destId="{E10AE0C0-9D20-468A-855E-096E1B2C53B4}" srcOrd="0" destOrd="0" presId="urn:microsoft.com/office/officeart/2009/3/layout/CircleRelationship"/>
    <dgm:cxn modelId="{EEF89364-2C19-458A-8C6E-B9E641C1D93E}" type="presOf" srcId="{93706BF5-11E8-4FCC-973F-1C5C61D125C2}" destId="{F5803428-C2BF-4D5C-9276-72DF67DDFC6E}" srcOrd="0" destOrd="0" presId="urn:microsoft.com/office/officeart/2009/3/layout/CircleRelationship"/>
    <dgm:cxn modelId="{8B7E944B-674B-4D47-8EB1-61B91D3F11D7}" srcId="{F917D804-B8D8-4274-96F2-F39FC854716D}" destId="{2FC439AA-328A-4DB1-9766-5228BFED962C}" srcOrd="0" destOrd="0" parTransId="{F7816EE8-A31E-4A4B-A91A-1A3DE3FAE070}" sibTransId="{95CE6245-C1E5-49B0-8E50-1DA2ADB7F0D6}"/>
    <dgm:cxn modelId="{A073F6A1-F9C7-404A-8F37-C2DA014AF919}" type="presOf" srcId="{36A60825-7F60-4A95-A335-FFF89FEB52D1}" destId="{260D6444-30CC-412D-ABDF-EC7B6293A930}" srcOrd="0" destOrd="0" presId="urn:microsoft.com/office/officeart/2009/3/layout/CircleRelationship"/>
    <dgm:cxn modelId="{0855C8BA-CCEE-4759-AB2D-7BC598342A4E}" srcId="{2FC439AA-328A-4DB1-9766-5228BFED962C}" destId="{0665530C-CED0-4016-BA58-0C283A38D7D3}" srcOrd="3" destOrd="0" parTransId="{A4A1F2A6-AC28-44CD-B1D5-23CF7FB148A6}" sibTransId="{3FE50A44-4611-44E9-BD81-E8BD68658B0F}"/>
    <dgm:cxn modelId="{01A091BF-1ED7-4A8F-A5D4-EE0E5458A480}" type="presOf" srcId="{2FC439AA-328A-4DB1-9766-5228BFED962C}" destId="{F0EEBAD4-24EC-4BCD-8811-C3DD426C67F5}" srcOrd="0" destOrd="0" presId="urn:microsoft.com/office/officeart/2009/3/layout/CircleRelationship"/>
    <dgm:cxn modelId="{9F15F2CD-A94C-476E-A131-381B28B80ADD}" srcId="{2FC439AA-328A-4DB1-9766-5228BFED962C}" destId="{36A60825-7F60-4A95-A335-FFF89FEB52D1}" srcOrd="0" destOrd="0" parTransId="{97FC356D-5223-499B-93D6-CDA15067262C}" sibTransId="{F0254936-1134-4FA5-AF0D-545AF8483D1B}"/>
    <dgm:cxn modelId="{E46368D8-B18D-4409-BD22-8030AB496D9B}" type="presOf" srcId="{0665530C-CED0-4016-BA58-0C283A38D7D3}" destId="{9A1ED26A-B846-4811-BE34-B9FDE757DB4A}" srcOrd="0" destOrd="0" presId="urn:microsoft.com/office/officeart/2009/3/layout/CircleRelationship"/>
    <dgm:cxn modelId="{7D922CE2-9E1A-43DD-8034-8AB47F79F870}" type="presOf" srcId="{F917D804-B8D8-4274-96F2-F39FC854716D}" destId="{A8BA6457-8637-410B-BC62-3886D7A6BE1F}" srcOrd="0" destOrd="0" presId="urn:microsoft.com/office/officeart/2009/3/layout/CircleRelationship"/>
    <dgm:cxn modelId="{93C74FE4-8655-4EE0-8CD8-65DB8A9E2E67}" srcId="{2FC439AA-328A-4DB1-9766-5228BFED962C}" destId="{93706BF5-11E8-4FCC-973F-1C5C61D125C2}" srcOrd="2" destOrd="0" parTransId="{D50F4756-29BC-497C-A3A3-116645D21685}" sibTransId="{4FF05504-02FC-45A6-A7F7-48204A50FA8A}"/>
    <dgm:cxn modelId="{0E9629D0-E018-46B3-B430-5B5229911450}" type="presParOf" srcId="{A8BA6457-8637-410B-BC62-3886D7A6BE1F}" destId="{F0EEBAD4-24EC-4BCD-8811-C3DD426C67F5}" srcOrd="0" destOrd="0" presId="urn:microsoft.com/office/officeart/2009/3/layout/CircleRelationship"/>
    <dgm:cxn modelId="{2A7D1F8E-7D52-494C-BBC2-B26A199EA627}" type="presParOf" srcId="{A8BA6457-8637-410B-BC62-3886D7A6BE1F}" destId="{BE884B2B-C9EE-4479-833C-81988D1AD156}" srcOrd="1" destOrd="0" presId="urn:microsoft.com/office/officeart/2009/3/layout/CircleRelationship"/>
    <dgm:cxn modelId="{37533143-2048-42DA-A45F-50E9775801B4}" type="presParOf" srcId="{A8BA6457-8637-410B-BC62-3886D7A6BE1F}" destId="{281D7E45-C5DB-4C17-A0EB-E2C4C284915B}" srcOrd="2" destOrd="0" presId="urn:microsoft.com/office/officeart/2009/3/layout/CircleRelationship"/>
    <dgm:cxn modelId="{06573C91-3674-4893-8C01-08A855EB2994}" type="presParOf" srcId="{A8BA6457-8637-410B-BC62-3886D7A6BE1F}" destId="{F89B579D-B370-4AD5-BD8A-AF8A02E59E89}" srcOrd="3" destOrd="0" presId="urn:microsoft.com/office/officeart/2009/3/layout/CircleRelationship"/>
    <dgm:cxn modelId="{BC128D4A-892C-4836-BA31-152C970141C2}" type="presParOf" srcId="{A8BA6457-8637-410B-BC62-3886D7A6BE1F}" destId="{6F1C6DBC-717E-4743-BD9D-C6BE11D7CD32}" srcOrd="4" destOrd="0" presId="urn:microsoft.com/office/officeart/2009/3/layout/CircleRelationship"/>
    <dgm:cxn modelId="{A4BC41ED-038D-47AE-AD50-AF49B556AAC5}" type="presParOf" srcId="{A8BA6457-8637-410B-BC62-3886D7A6BE1F}" destId="{D6B4BF1B-3FEE-49B6-B437-E17A691952CF}" srcOrd="5" destOrd="0" presId="urn:microsoft.com/office/officeart/2009/3/layout/CircleRelationship"/>
    <dgm:cxn modelId="{F076E60F-570B-404D-AB30-E96DFC6BEEEF}" type="presParOf" srcId="{A8BA6457-8637-410B-BC62-3886D7A6BE1F}" destId="{C7D75BF1-AD1D-42B0-AF26-A1B4C562261A}" srcOrd="6" destOrd="0" presId="urn:microsoft.com/office/officeart/2009/3/layout/CircleRelationship"/>
    <dgm:cxn modelId="{18E88583-7BCA-4C71-AAD6-36C46629442D}" type="presParOf" srcId="{A8BA6457-8637-410B-BC62-3886D7A6BE1F}" destId="{260D6444-30CC-412D-ABDF-EC7B6293A930}" srcOrd="7" destOrd="0" presId="urn:microsoft.com/office/officeart/2009/3/layout/CircleRelationship"/>
    <dgm:cxn modelId="{46835FF6-E395-48B1-8FC0-21C19DF8CE41}" type="presParOf" srcId="{A8BA6457-8637-410B-BC62-3886D7A6BE1F}" destId="{9E6164E4-2A06-4B76-8BA8-529A22F3FBDF}" srcOrd="8" destOrd="0" presId="urn:microsoft.com/office/officeart/2009/3/layout/CircleRelationship"/>
    <dgm:cxn modelId="{9B107E87-0EC1-4E84-980F-238E7F985F99}" type="presParOf" srcId="{9E6164E4-2A06-4B76-8BA8-529A22F3FBDF}" destId="{A009999E-A2DE-475E-A5A7-4971E41CEB37}" srcOrd="0" destOrd="0" presId="urn:microsoft.com/office/officeart/2009/3/layout/CircleRelationship"/>
    <dgm:cxn modelId="{042C14F1-B051-4E7C-9C08-6EDECE8E07DC}" type="presParOf" srcId="{A8BA6457-8637-410B-BC62-3886D7A6BE1F}" destId="{D4972336-4E98-45F0-A5DA-1D548336CD82}" srcOrd="9" destOrd="0" presId="urn:microsoft.com/office/officeart/2009/3/layout/CircleRelationship"/>
    <dgm:cxn modelId="{294CA0B7-9969-4C83-A807-449119BE8E1D}" type="presParOf" srcId="{D4972336-4E98-45F0-A5DA-1D548336CD82}" destId="{1D24A019-5958-4E20-9C73-3B9B72A70E46}" srcOrd="0" destOrd="0" presId="urn:microsoft.com/office/officeart/2009/3/layout/CircleRelationship"/>
    <dgm:cxn modelId="{05B1AED0-C062-4B3B-8BB1-16738BF7202E}" type="presParOf" srcId="{A8BA6457-8637-410B-BC62-3886D7A6BE1F}" destId="{E10AE0C0-9D20-468A-855E-096E1B2C53B4}" srcOrd="10" destOrd="0" presId="urn:microsoft.com/office/officeart/2009/3/layout/CircleRelationship"/>
    <dgm:cxn modelId="{0842D373-BA2A-4F1C-8EB6-6E21BA004C65}" type="presParOf" srcId="{A8BA6457-8637-410B-BC62-3886D7A6BE1F}" destId="{6E4D6571-BDCA-484E-886E-A8C5569FC7A2}" srcOrd="11" destOrd="0" presId="urn:microsoft.com/office/officeart/2009/3/layout/CircleRelationship"/>
    <dgm:cxn modelId="{840CD3AD-CDC3-42DB-9486-D29B0EA5719D}" type="presParOf" srcId="{6E4D6571-BDCA-484E-886E-A8C5569FC7A2}" destId="{332B6C83-9FA5-485A-B5CF-8260096507C9}" srcOrd="0" destOrd="0" presId="urn:microsoft.com/office/officeart/2009/3/layout/CircleRelationship"/>
    <dgm:cxn modelId="{21D91370-DAAF-44C9-AE70-ECF09E01D927}" type="presParOf" srcId="{A8BA6457-8637-410B-BC62-3886D7A6BE1F}" destId="{372BE02D-8CBE-4DFE-89BE-C76684AE6130}" srcOrd="12" destOrd="0" presId="urn:microsoft.com/office/officeart/2009/3/layout/CircleRelationship"/>
    <dgm:cxn modelId="{B7F51E4B-8D11-45D1-805A-0B7DFD70B1C5}" type="presParOf" srcId="{372BE02D-8CBE-4DFE-89BE-C76684AE6130}" destId="{AC2AE088-9493-4228-8DAA-69A8C87FBF28}" srcOrd="0" destOrd="0" presId="urn:microsoft.com/office/officeart/2009/3/layout/CircleRelationship"/>
    <dgm:cxn modelId="{83E12172-A7D3-4952-9516-FE0E6AFF926D}" type="presParOf" srcId="{A8BA6457-8637-410B-BC62-3886D7A6BE1F}" destId="{176AFA01-6316-4AE8-85E9-42F6D4E243D6}" srcOrd="13" destOrd="0" presId="urn:microsoft.com/office/officeart/2009/3/layout/CircleRelationship"/>
    <dgm:cxn modelId="{0299AAFB-9E2D-4932-A0F6-4463003CF04F}" type="presParOf" srcId="{176AFA01-6316-4AE8-85E9-42F6D4E243D6}" destId="{46220CFB-9075-45CF-99FF-4FC636E99108}" srcOrd="0" destOrd="0" presId="urn:microsoft.com/office/officeart/2009/3/layout/CircleRelationship"/>
    <dgm:cxn modelId="{4D34ACD4-DB55-4674-81A6-E3A78CA638BB}" type="presParOf" srcId="{A8BA6457-8637-410B-BC62-3886D7A6BE1F}" destId="{F5803428-C2BF-4D5C-9276-72DF67DDFC6E}" srcOrd="14" destOrd="0" presId="urn:microsoft.com/office/officeart/2009/3/layout/CircleRelationship"/>
    <dgm:cxn modelId="{23356312-F75A-40C3-BF87-3F89E3DF7202}" type="presParOf" srcId="{A8BA6457-8637-410B-BC62-3886D7A6BE1F}" destId="{471930A4-82FD-4924-86B5-47A7D38CB35E}" srcOrd="15" destOrd="0" presId="urn:microsoft.com/office/officeart/2009/3/layout/CircleRelationship"/>
    <dgm:cxn modelId="{65DBE68E-E404-4752-A741-F932DA4F0DD2}" type="presParOf" srcId="{471930A4-82FD-4924-86B5-47A7D38CB35E}" destId="{F4F7125F-DE97-4AAE-9F3D-746A5661A199}" srcOrd="0" destOrd="0" presId="urn:microsoft.com/office/officeart/2009/3/layout/CircleRelationship"/>
    <dgm:cxn modelId="{23861091-5CEE-4C8F-AE23-1BA1CB7DF988}" type="presParOf" srcId="{A8BA6457-8637-410B-BC62-3886D7A6BE1F}" destId="{9A1ED26A-B846-4811-BE34-B9FDE757DB4A}" srcOrd="16" destOrd="0" presId="urn:microsoft.com/office/officeart/2009/3/layout/CircleRelationship"/>
    <dgm:cxn modelId="{0A21B637-3030-4E70-A5D1-07D35459673B}" type="presParOf" srcId="{A8BA6457-8637-410B-BC62-3886D7A6BE1F}" destId="{05742EC1-FF36-4AAB-B9E7-07D8C60830BE}" srcOrd="17" destOrd="0" presId="urn:microsoft.com/office/officeart/2009/3/layout/CircleRelationship"/>
    <dgm:cxn modelId="{1F5020AB-76D8-49B7-8A6F-7A09B47F149D}" type="presParOf" srcId="{05742EC1-FF36-4AAB-B9E7-07D8C60830BE}" destId="{1C06C525-1F45-44FE-9E41-5829C902D272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4C83EE-7FB9-4478-9505-EAE160FE55D1}" type="doc">
      <dgm:prSet loTypeId="urn:microsoft.com/office/officeart/2005/8/layout/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2EA8911-0CD4-4EF5-8544-D8D9BBF67D49}">
      <dgm:prSet phldrT="[テキスト]"/>
      <dgm:spPr/>
      <dgm:t>
        <a:bodyPr/>
        <a:lstStyle/>
        <a:p>
          <a:r>
            <a:rPr kumimoji="1" lang="ja-JP" altLang="en-US" dirty="0"/>
            <a:t>１学期</a:t>
          </a:r>
        </a:p>
      </dgm:t>
    </dgm:pt>
    <dgm:pt modelId="{DD4228BA-05BD-4EFF-897B-EACF921A5A87}" type="parTrans" cxnId="{714F831E-5390-4F0A-802A-844A4324F68F}">
      <dgm:prSet/>
      <dgm:spPr/>
      <dgm:t>
        <a:bodyPr/>
        <a:lstStyle/>
        <a:p>
          <a:endParaRPr kumimoji="1" lang="ja-JP" altLang="en-US"/>
        </a:p>
      </dgm:t>
    </dgm:pt>
    <dgm:pt modelId="{9D5DF305-E95F-4356-8878-167ABE0880C1}" type="sibTrans" cxnId="{714F831E-5390-4F0A-802A-844A4324F68F}">
      <dgm:prSet/>
      <dgm:spPr/>
      <dgm:t>
        <a:bodyPr/>
        <a:lstStyle/>
        <a:p>
          <a:endParaRPr kumimoji="1" lang="ja-JP" altLang="en-US"/>
        </a:p>
      </dgm:t>
    </dgm:pt>
    <dgm:pt modelId="{1BA22B5F-CD64-49BB-9994-54E60565A5D8}">
      <dgm:prSet phldrT="[テキスト]"/>
      <dgm:spPr/>
      <dgm:t>
        <a:bodyPr/>
        <a:lstStyle/>
        <a:p>
          <a:r>
            <a:rPr kumimoji="1" lang="ja-JP" altLang="en-US" dirty="0"/>
            <a:t>ＰＰ</a:t>
          </a:r>
          <a:r>
            <a:rPr kumimoji="1" lang="ja-JP" altLang="en-US" dirty="0">
              <a:solidFill>
                <a:schemeClr val="bg2">
                  <a:lumMod val="75000"/>
                </a:schemeClr>
              </a:solidFill>
            </a:rPr>
            <a:t>ＤＡ</a:t>
          </a:r>
          <a:r>
            <a:rPr kumimoji="1" lang="ja-JP" altLang="en-US" dirty="0"/>
            <a:t>Ｃサイクルを実行する</a:t>
          </a:r>
        </a:p>
      </dgm:t>
    </dgm:pt>
    <dgm:pt modelId="{DF441DE4-8D26-47F2-B6D8-A15CFB8CE941}" type="parTrans" cxnId="{C1DE48AC-6CDE-4417-BF9E-A629CC749FF0}">
      <dgm:prSet/>
      <dgm:spPr/>
      <dgm:t>
        <a:bodyPr/>
        <a:lstStyle/>
        <a:p>
          <a:endParaRPr kumimoji="1" lang="ja-JP" altLang="en-US"/>
        </a:p>
      </dgm:t>
    </dgm:pt>
    <dgm:pt modelId="{B2FE5C3E-64C1-4603-8FFC-FD327ACD6096}" type="sibTrans" cxnId="{C1DE48AC-6CDE-4417-BF9E-A629CC749FF0}">
      <dgm:prSet/>
      <dgm:spPr/>
      <dgm:t>
        <a:bodyPr/>
        <a:lstStyle/>
        <a:p>
          <a:endParaRPr kumimoji="1" lang="ja-JP" altLang="en-US"/>
        </a:p>
      </dgm:t>
    </dgm:pt>
    <dgm:pt modelId="{5F275946-5569-4044-87FF-4B2D61B82C72}">
      <dgm:prSet phldrT="[テキスト]"/>
      <dgm:spPr/>
      <dgm:t>
        <a:bodyPr/>
        <a:lstStyle/>
        <a:p>
          <a:r>
            <a:rPr kumimoji="1" lang="ja-JP" altLang="en-US" dirty="0"/>
            <a:t>２学期</a:t>
          </a:r>
        </a:p>
      </dgm:t>
    </dgm:pt>
    <dgm:pt modelId="{BBF702BE-F608-479E-9952-5C653CBAD891}" type="parTrans" cxnId="{C6BFC3D2-C03B-4A7D-99BB-F62FFC31A5F4}">
      <dgm:prSet/>
      <dgm:spPr/>
      <dgm:t>
        <a:bodyPr/>
        <a:lstStyle/>
        <a:p>
          <a:endParaRPr kumimoji="1" lang="ja-JP" altLang="en-US"/>
        </a:p>
      </dgm:t>
    </dgm:pt>
    <dgm:pt modelId="{0ADC7C5E-E018-48D4-9DF3-F9D76B0DB1E5}" type="sibTrans" cxnId="{C6BFC3D2-C03B-4A7D-99BB-F62FFC31A5F4}">
      <dgm:prSet/>
      <dgm:spPr/>
      <dgm:t>
        <a:bodyPr/>
        <a:lstStyle/>
        <a:p>
          <a:endParaRPr kumimoji="1" lang="ja-JP" altLang="en-US"/>
        </a:p>
      </dgm:t>
    </dgm:pt>
    <dgm:pt modelId="{1310F37C-13B7-4BEA-B5F6-F9F162F66B0D}">
      <dgm:prSet phldrT="[テキスト]"/>
      <dgm:spPr/>
      <dgm:t>
        <a:bodyPr/>
        <a:lstStyle/>
        <a:p>
          <a:r>
            <a:rPr kumimoji="1" lang="ja-JP" altLang="en-US" dirty="0"/>
            <a:t>プレゼンテーションを作成する</a:t>
          </a:r>
        </a:p>
      </dgm:t>
    </dgm:pt>
    <dgm:pt modelId="{56A16662-06FB-4793-B4D2-B7CE09A75B58}" type="parTrans" cxnId="{5512FA1E-B71A-45E1-AAAB-7BB97285E56A}">
      <dgm:prSet/>
      <dgm:spPr/>
      <dgm:t>
        <a:bodyPr/>
        <a:lstStyle/>
        <a:p>
          <a:endParaRPr kumimoji="1" lang="ja-JP" altLang="en-US"/>
        </a:p>
      </dgm:t>
    </dgm:pt>
    <dgm:pt modelId="{5B934950-9534-4FEA-ADDA-17A907E054A2}" type="sibTrans" cxnId="{5512FA1E-B71A-45E1-AAAB-7BB97285E56A}">
      <dgm:prSet/>
      <dgm:spPr/>
      <dgm:t>
        <a:bodyPr/>
        <a:lstStyle/>
        <a:p>
          <a:endParaRPr kumimoji="1" lang="ja-JP" altLang="en-US"/>
        </a:p>
      </dgm:t>
    </dgm:pt>
    <dgm:pt modelId="{6FC298C0-8D64-4AE9-B8B2-2E77EE291497}">
      <dgm:prSet phldrT="[テキスト]"/>
      <dgm:spPr/>
      <dgm:t>
        <a:bodyPr/>
        <a:lstStyle/>
        <a:p>
          <a:r>
            <a:rPr kumimoji="1" lang="ja-JP" altLang="en-US" dirty="0"/>
            <a:t>３学期</a:t>
          </a:r>
        </a:p>
      </dgm:t>
    </dgm:pt>
    <dgm:pt modelId="{EECB63D2-783E-42FC-A611-2EB675DFD766}" type="parTrans" cxnId="{6AC6EC3F-8417-48C3-8643-697952EF2200}">
      <dgm:prSet/>
      <dgm:spPr/>
      <dgm:t>
        <a:bodyPr/>
        <a:lstStyle/>
        <a:p>
          <a:endParaRPr kumimoji="1" lang="ja-JP" altLang="en-US"/>
        </a:p>
      </dgm:t>
    </dgm:pt>
    <dgm:pt modelId="{3F1E1A38-F481-4D30-BB0D-FC1F7FCAB7EE}" type="sibTrans" cxnId="{6AC6EC3F-8417-48C3-8643-697952EF2200}">
      <dgm:prSet/>
      <dgm:spPr/>
      <dgm:t>
        <a:bodyPr/>
        <a:lstStyle/>
        <a:p>
          <a:endParaRPr kumimoji="1" lang="ja-JP" altLang="en-US"/>
        </a:p>
      </dgm:t>
    </dgm:pt>
    <dgm:pt modelId="{A2877361-16D4-444D-85BB-1D2E99F71BBE}">
      <dgm:prSet phldrT="[テキスト]"/>
      <dgm:spPr/>
      <dgm:t>
        <a:bodyPr/>
        <a:lstStyle/>
        <a:p>
          <a:r>
            <a:rPr kumimoji="1" lang="ja-JP" altLang="en-US" dirty="0"/>
            <a:t>探究の成果を発表する</a:t>
          </a:r>
        </a:p>
      </dgm:t>
    </dgm:pt>
    <dgm:pt modelId="{88A391A7-609D-4A0B-A74A-A82A4E1EE139}" type="parTrans" cxnId="{5CFECDD3-F58D-42DB-9F5C-D0480E711F84}">
      <dgm:prSet/>
      <dgm:spPr/>
      <dgm:t>
        <a:bodyPr/>
        <a:lstStyle/>
        <a:p>
          <a:endParaRPr kumimoji="1" lang="ja-JP" altLang="en-US"/>
        </a:p>
      </dgm:t>
    </dgm:pt>
    <dgm:pt modelId="{760781E4-D20A-4576-AB34-01F1E98E3192}" type="sibTrans" cxnId="{5CFECDD3-F58D-42DB-9F5C-D0480E711F84}">
      <dgm:prSet/>
      <dgm:spPr/>
      <dgm:t>
        <a:bodyPr/>
        <a:lstStyle/>
        <a:p>
          <a:endParaRPr kumimoji="1" lang="ja-JP" altLang="en-US"/>
        </a:p>
      </dgm:t>
    </dgm:pt>
    <dgm:pt modelId="{DBC9B9C2-B7E6-448E-AE42-F12077012065}" type="pres">
      <dgm:prSet presAssocID="{E14C83EE-7FB9-4478-9505-EAE160FE55D1}" presName="linearFlow" presStyleCnt="0">
        <dgm:presLayoutVars>
          <dgm:dir/>
          <dgm:animLvl val="lvl"/>
          <dgm:resizeHandles val="exact"/>
        </dgm:presLayoutVars>
      </dgm:prSet>
      <dgm:spPr/>
    </dgm:pt>
    <dgm:pt modelId="{73D2E996-4907-4501-B563-2267B6C9697E}" type="pres">
      <dgm:prSet presAssocID="{02EA8911-0CD4-4EF5-8544-D8D9BBF67D49}" presName="composite" presStyleCnt="0"/>
      <dgm:spPr/>
    </dgm:pt>
    <dgm:pt modelId="{170EE940-6BA6-47D2-B5B5-1E1EC205914E}" type="pres">
      <dgm:prSet presAssocID="{02EA8911-0CD4-4EF5-8544-D8D9BBF67D49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FD46966-17A6-4D81-9C18-FA293381353A}" type="pres">
      <dgm:prSet presAssocID="{02EA8911-0CD4-4EF5-8544-D8D9BBF67D49}" presName="parSh" presStyleLbl="node1" presStyleIdx="0" presStyleCnt="3"/>
      <dgm:spPr/>
    </dgm:pt>
    <dgm:pt modelId="{F508E43F-66F3-4361-A987-0C8C92CF643D}" type="pres">
      <dgm:prSet presAssocID="{02EA8911-0CD4-4EF5-8544-D8D9BBF67D49}" presName="desTx" presStyleLbl="fgAcc1" presStyleIdx="0" presStyleCnt="3" custScaleX="108741" custScaleY="92353">
        <dgm:presLayoutVars>
          <dgm:bulletEnabled val="1"/>
        </dgm:presLayoutVars>
      </dgm:prSet>
      <dgm:spPr/>
    </dgm:pt>
    <dgm:pt modelId="{9FD334D6-8815-42D2-AC4E-F94A9F404FDF}" type="pres">
      <dgm:prSet presAssocID="{9D5DF305-E95F-4356-8878-167ABE0880C1}" presName="sibTrans" presStyleLbl="sibTrans2D1" presStyleIdx="0" presStyleCnt="2"/>
      <dgm:spPr/>
    </dgm:pt>
    <dgm:pt modelId="{8030C2A1-574E-43F1-9474-DBB32D539A75}" type="pres">
      <dgm:prSet presAssocID="{9D5DF305-E95F-4356-8878-167ABE0880C1}" presName="connTx" presStyleLbl="sibTrans2D1" presStyleIdx="0" presStyleCnt="2"/>
      <dgm:spPr/>
    </dgm:pt>
    <dgm:pt modelId="{DD4249C2-DFDF-4F64-8486-3770719C7702}" type="pres">
      <dgm:prSet presAssocID="{5F275946-5569-4044-87FF-4B2D61B82C72}" presName="composite" presStyleCnt="0"/>
      <dgm:spPr/>
    </dgm:pt>
    <dgm:pt modelId="{4137E903-1F62-45C9-ACC6-C4A7FA2EF808}" type="pres">
      <dgm:prSet presAssocID="{5F275946-5569-4044-87FF-4B2D61B82C72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7E0ADB1-AD25-4FF0-8413-708999F3330C}" type="pres">
      <dgm:prSet presAssocID="{5F275946-5569-4044-87FF-4B2D61B82C72}" presName="parSh" presStyleLbl="node1" presStyleIdx="1" presStyleCnt="3"/>
      <dgm:spPr/>
    </dgm:pt>
    <dgm:pt modelId="{DC94E130-79FD-4A1F-8A49-24255A5EB008}" type="pres">
      <dgm:prSet presAssocID="{5F275946-5569-4044-87FF-4B2D61B82C72}" presName="desTx" presStyleLbl="fgAcc1" presStyleIdx="1" presStyleCnt="3" custScaleX="108741" custScaleY="92353">
        <dgm:presLayoutVars>
          <dgm:bulletEnabled val="1"/>
        </dgm:presLayoutVars>
      </dgm:prSet>
      <dgm:spPr/>
    </dgm:pt>
    <dgm:pt modelId="{D2E624FB-D6E3-4E49-9911-97544BF7B15C}" type="pres">
      <dgm:prSet presAssocID="{0ADC7C5E-E018-48D4-9DF3-F9D76B0DB1E5}" presName="sibTrans" presStyleLbl="sibTrans2D1" presStyleIdx="1" presStyleCnt="2"/>
      <dgm:spPr/>
    </dgm:pt>
    <dgm:pt modelId="{DA5967F9-AD8F-4E6D-A98A-DB18D3F0CF09}" type="pres">
      <dgm:prSet presAssocID="{0ADC7C5E-E018-48D4-9DF3-F9D76B0DB1E5}" presName="connTx" presStyleLbl="sibTrans2D1" presStyleIdx="1" presStyleCnt="2"/>
      <dgm:spPr/>
    </dgm:pt>
    <dgm:pt modelId="{A48C89B7-2AC0-43D4-B893-FCE6DDD93CE0}" type="pres">
      <dgm:prSet presAssocID="{6FC298C0-8D64-4AE9-B8B2-2E77EE291497}" presName="composite" presStyleCnt="0"/>
      <dgm:spPr/>
    </dgm:pt>
    <dgm:pt modelId="{5B6E8115-A1FC-4076-83B8-0B1D64610053}" type="pres">
      <dgm:prSet presAssocID="{6FC298C0-8D64-4AE9-B8B2-2E77EE291497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70F1491-F018-4AA3-AA84-492A162B58B9}" type="pres">
      <dgm:prSet presAssocID="{6FC298C0-8D64-4AE9-B8B2-2E77EE291497}" presName="parSh" presStyleLbl="node1" presStyleIdx="2" presStyleCnt="3"/>
      <dgm:spPr/>
    </dgm:pt>
    <dgm:pt modelId="{BF8C1C9B-9759-41B4-ABAF-4B37E802D378}" type="pres">
      <dgm:prSet presAssocID="{6FC298C0-8D64-4AE9-B8B2-2E77EE291497}" presName="desTx" presStyleLbl="fgAcc1" presStyleIdx="2" presStyleCnt="3" custScaleX="108741" custScaleY="92353">
        <dgm:presLayoutVars>
          <dgm:bulletEnabled val="1"/>
        </dgm:presLayoutVars>
      </dgm:prSet>
      <dgm:spPr/>
    </dgm:pt>
  </dgm:ptLst>
  <dgm:cxnLst>
    <dgm:cxn modelId="{0EB6D109-F6C8-495E-BF8D-95E79A1ED82E}" type="presOf" srcId="{9D5DF305-E95F-4356-8878-167ABE0880C1}" destId="{8030C2A1-574E-43F1-9474-DBB32D539A75}" srcOrd="1" destOrd="0" presId="urn:microsoft.com/office/officeart/2005/8/layout/process3"/>
    <dgm:cxn modelId="{B8FAEF09-42E3-4E8C-8738-02F4B8543626}" type="presOf" srcId="{1310F37C-13B7-4BEA-B5F6-F9F162F66B0D}" destId="{DC94E130-79FD-4A1F-8A49-24255A5EB008}" srcOrd="0" destOrd="0" presId="urn:microsoft.com/office/officeart/2005/8/layout/process3"/>
    <dgm:cxn modelId="{06EC2C12-90B7-45C6-B4C7-478E50438349}" type="presOf" srcId="{02EA8911-0CD4-4EF5-8544-D8D9BBF67D49}" destId="{170EE940-6BA6-47D2-B5B5-1E1EC205914E}" srcOrd="0" destOrd="0" presId="urn:microsoft.com/office/officeart/2005/8/layout/process3"/>
    <dgm:cxn modelId="{5D3C0816-09BF-4304-9CC8-D9159121FDC4}" type="presOf" srcId="{5F275946-5569-4044-87FF-4B2D61B82C72}" destId="{57E0ADB1-AD25-4FF0-8413-708999F3330C}" srcOrd="1" destOrd="0" presId="urn:microsoft.com/office/officeart/2005/8/layout/process3"/>
    <dgm:cxn modelId="{D67F901D-FA2A-4B76-956D-342A1F628951}" type="presOf" srcId="{6FC298C0-8D64-4AE9-B8B2-2E77EE291497}" destId="{770F1491-F018-4AA3-AA84-492A162B58B9}" srcOrd="1" destOrd="0" presId="urn:microsoft.com/office/officeart/2005/8/layout/process3"/>
    <dgm:cxn modelId="{714F831E-5390-4F0A-802A-844A4324F68F}" srcId="{E14C83EE-7FB9-4478-9505-EAE160FE55D1}" destId="{02EA8911-0CD4-4EF5-8544-D8D9BBF67D49}" srcOrd="0" destOrd="0" parTransId="{DD4228BA-05BD-4EFF-897B-EACF921A5A87}" sibTransId="{9D5DF305-E95F-4356-8878-167ABE0880C1}"/>
    <dgm:cxn modelId="{5512FA1E-B71A-45E1-AAAB-7BB97285E56A}" srcId="{5F275946-5569-4044-87FF-4B2D61B82C72}" destId="{1310F37C-13B7-4BEA-B5F6-F9F162F66B0D}" srcOrd="0" destOrd="0" parTransId="{56A16662-06FB-4793-B4D2-B7CE09A75B58}" sibTransId="{5B934950-9534-4FEA-ADDA-17A907E054A2}"/>
    <dgm:cxn modelId="{6AC6EC3F-8417-48C3-8643-697952EF2200}" srcId="{E14C83EE-7FB9-4478-9505-EAE160FE55D1}" destId="{6FC298C0-8D64-4AE9-B8B2-2E77EE291497}" srcOrd="2" destOrd="0" parTransId="{EECB63D2-783E-42FC-A611-2EB675DFD766}" sibTransId="{3F1E1A38-F481-4D30-BB0D-FC1F7FCAB7EE}"/>
    <dgm:cxn modelId="{7A48CB89-6820-4B61-9D88-0F91E3085500}" type="presOf" srcId="{1BA22B5F-CD64-49BB-9994-54E60565A5D8}" destId="{F508E43F-66F3-4361-A987-0C8C92CF643D}" srcOrd="0" destOrd="0" presId="urn:microsoft.com/office/officeart/2005/8/layout/process3"/>
    <dgm:cxn modelId="{A615A69B-C441-472B-B6F2-D8EBF0A91976}" type="presOf" srcId="{0ADC7C5E-E018-48D4-9DF3-F9D76B0DB1E5}" destId="{DA5967F9-AD8F-4E6D-A98A-DB18D3F0CF09}" srcOrd="1" destOrd="0" presId="urn:microsoft.com/office/officeart/2005/8/layout/process3"/>
    <dgm:cxn modelId="{D02ABA9F-9703-4684-89CE-E13FD5F63742}" type="presOf" srcId="{9D5DF305-E95F-4356-8878-167ABE0880C1}" destId="{9FD334D6-8815-42D2-AC4E-F94A9F404FDF}" srcOrd="0" destOrd="0" presId="urn:microsoft.com/office/officeart/2005/8/layout/process3"/>
    <dgm:cxn modelId="{8C9517A1-F683-4C8E-B0F0-E9BC825E2D14}" type="presOf" srcId="{0ADC7C5E-E018-48D4-9DF3-F9D76B0DB1E5}" destId="{D2E624FB-D6E3-4E49-9911-97544BF7B15C}" srcOrd="0" destOrd="0" presId="urn:microsoft.com/office/officeart/2005/8/layout/process3"/>
    <dgm:cxn modelId="{C1DE48AC-6CDE-4417-BF9E-A629CC749FF0}" srcId="{02EA8911-0CD4-4EF5-8544-D8D9BBF67D49}" destId="{1BA22B5F-CD64-49BB-9994-54E60565A5D8}" srcOrd="0" destOrd="0" parTransId="{DF441DE4-8D26-47F2-B6D8-A15CFB8CE941}" sibTransId="{B2FE5C3E-64C1-4603-8FFC-FD327ACD6096}"/>
    <dgm:cxn modelId="{4270F0B6-3E4F-47F0-A48F-53ADAF129615}" type="presOf" srcId="{E14C83EE-7FB9-4478-9505-EAE160FE55D1}" destId="{DBC9B9C2-B7E6-448E-AE42-F12077012065}" srcOrd="0" destOrd="0" presId="urn:microsoft.com/office/officeart/2005/8/layout/process3"/>
    <dgm:cxn modelId="{1507ADBC-5EB8-446C-93AE-0EDB45577E95}" type="presOf" srcId="{02EA8911-0CD4-4EF5-8544-D8D9BBF67D49}" destId="{BFD46966-17A6-4D81-9C18-FA293381353A}" srcOrd="1" destOrd="0" presId="urn:microsoft.com/office/officeart/2005/8/layout/process3"/>
    <dgm:cxn modelId="{C6BFC3D2-C03B-4A7D-99BB-F62FFC31A5F4}" srcId="{E14C83EE-7FB9-4478-9505-EAE160FE55D1}" destId="{5F275946-5569-4044-87FF-4B2D61B82C72}" srcOrd="1" destOrd="0" parTransId="{BBF702BE-F608-479E-9952-5C653CBAD891}" sibTransId="{0ADC7C5E-E018-48D4-9DF3-F9D76B0DB1E5}"/>
    <dgm:cxn modelId="{5CFECDD3-F58D-42DB-9F5C-D0480E711F84}" srcId="{6FC298C0-8D64-4AE9-B8B2-2E77EE291497}" destId="{A2877361-16D4-444D-85BB-1D2E99F71BBE}" srcOrd="0" destOrd="0" parTransId="{88A391A7-609D-4A0B-A74A-A82A4E1EE139}" sibTransId="{760781E4-D20A-4576-AB34-01F1E98E3192}"/>
    <dgm:cxn modelId="{6F8380EC-9470-4D80-B736-9EF535471CCC}" type="presOf" srcId="{A2877361-16D4-444D-85BB-1D2E99F71BBE}" destId="{BF8C1C9B-9759-41B4-ABAF-4B37E802D378}" srcOrd="0" destOrd="0" presId="urn:microsoft.com/office/officeart/2005/8/layout/process3"/>
    <dgm:cxn modelId="{D1EA31F3-7AE8-4A0D-AA86-D9946BE0AC6F}" type="presOf" srcId="{5F275946-5569-4044-87FF-4B2D61B82C72}" destId="{4137E903-1F62-45C9-ACC6-C4A7FA2EF808}" srcOrd="0" destOrd="0" presId="urn:microsoft.com/office/officeart/2005/8/layout/process3"/>
    <dgm:cxn modelId="{8EF995F3-DF15-408E-AB03-1A3B084E5A5F}" type="presOf" srcId="{6FC298C0-8D64-4AE9-B8B2-2E77EE291497}" destId="{5B6E8115-A1FC-4076-83B8-0B1D64610053}" srcOrd="0" destOrd="0" presId="urn:microsoft.com/office/officeart/2005/8/layout/process3"/>
    <dgm:cxn modelId="{CE2717AB-DF5A-4BC1-8323-D15045072D82}" type="presParOf" srcId="{DBC9B9C2-B7E6-448E-AE42-F12077012065}" destId="{73D2E996-4907-4501-B563-2267B6C9697E}" srcOrd="0" destOrd="0" presId="urn:microsoft.com/office/officeart/2005/8/layout/process3"/>
    <dgm:cxn modelId="{688A1176-8404-42D8-AE76-10E16D3C3FBE}" type="presParOf" srcId="{73D2E996-4907-4501-B563-2267B6C9697E}" destId="{170EE940-6BA6-47D2-B5B5-1E1EC205914E}" srcOrd="0" destOrd="0" presId="urn:microsoft.com/office/officeart/2005/8/layout/process3"/>
    <dgm:cxn modelId="{9353FF11-EA50-43AF-A14A-C22D27D24927}" type="presParOf" srcId="{73D2E996-4907-4501-B563-2267B6C9697E}" destId="{BFD46966-17A6-4D81-9C18-FA293381353A}" srcOrd="1" destOrd="0" presId="urn:microsoft.com/office/officeart/2005/8/layout/process3"/>
    <dgm:cxn modelId="{B3114462-DAA2-4E4B-9E05-6930E2A4F74E}" type="presParOf" srcId="{73D2E996-4907-4501-B563-2267B6C9697E}" destId="{F508E43F-66F3-4361-A987-0C8C92CF643D}" srcOrd="2" destOrd="0" presId="urn:microsoft.com/office/officeart/2005/8/layout/process3"/>
    <dgm:cxn modelId="{609E4AB4-053C-42F7-8354-D26A6579591B}" type="presParOf" srcId="{DBC9B9C2-B7E6-448E-AE42-F12077012065}" destId="{9FD334D6-8815-42D2-AC4E-F94A9F404FDF}" srcOrd="1" destOrd="0" presId="urn:microsoft.com/office/officeart/2005/8/layout/process3"/>
    <dgm:cxn modelId="{B30CAD34-25AB-4CCF-AB6E-263B2E9395F7}" type="presParOf" srcId="{9FD334D6-8815-42D2-AC4E-F94A9F404FDF}" destId="{8030C2A1-574E-43F1-9474-DBB32D539A75}" srcOrd="0" destOrd="0" presId="urn:microsoft.com/office/officeart/2005/8/layout/process3"/>
    <dgm:cxn modelId="{4F94DCA0-D79F-4C94-824D-3AF203822B23}" type="presParOf" srcId="{DBC9B9C2-B7E6-448E-AE42-F12077012065}" destId="{DD4249C2-DFDF-4F64-8486-3770719C7702}" srcOrd="2" destOrd="0" presId="urn:microsoft.com/office/officeart/2005/8/layout/process3"/>
    <dgm:cxn modelId="{610CED6F-08FD-4F36-A090-B9FFD4129601}" type="presParOf" srcId="{DD4249C2-DFDF-4F64-8486-3770719C7702}" destId="{4137E903-1F62-45C9-ACC6-C4A7FA2EF808}" srcOrd="0" destOrd="0" presId="urn:microsoft.com/office/officeart/2005/8/layout/process3"/>
    <dgm:cxn modelId="{993D443C-0813-4DD1-B118-44C39F819343}" type="presParOf" srcId="{DD4249C2-DFDF-4F64-8486-3770719C7702}" destId="{57E0ADB1-AD25-4FF0-8413-708999F3330C}" srcOrd="1" destOrd="0" presId="urn:microsoft.com/office/officeart/2005/8/layout/process3"/>
    <dgm:cxn modelId="{35F63947-8455-4A62-BE5B-9718B11C8849}" type="presParOf" srcId="{DD4249C2-DFDF-4F64-8486-3770719C7702}" destId="{DC94E130-79FD-4A1F-8A49-24255A5EB008}" srcOrd="2" destOrd="0" presId="urn:microsoft.com/office/officeart/2005/8/layout/process3"/>
    <dgm:cxn modelId="{63C0706C-B182-4ED0-9E85-B330F7815484}" type="presParOf" srcId="{DBC9B9C2-B7E6-448E-AE42-F12077012065}" destId="{D2E624FB-D6E3-4E49-9911-97544BF7B15C}" srcOrd="3" destOrd="0" presId="urn:microsoft.com/office/officeart/2005/8/layout/process3"/>
    <dgm:cxn modelId="{5F760E23-EF41-44A9-AE14-BAA9B07660D6}" type="presParOf" srcId="{D2E624FB-D6E3-4E49-9911-97544BF7B15C}" destId="{DA5967F9-AD8F-4E6D-A98A-DB18D3F0CF09}" srcOrd="0" destOrd="0" presId="urn:microsoft.com/office/officeart/2005/8/layout/process3"/>
    <dgm:cxn modelId="{4CC20199-2D9C-4E2F-83CE-EA073F38C501}" type="presParOf" srcId="{DBC9B9C2-B7E6-448E-AE42-F12077012065}" destId="{A48C89B7-2AC0-43D4-B893-FCE6DDD93CE0}" srcOrd="4" destOrd="0" presId="urn:microsoft.com/office/officeart/2005/8/layout/process3"/>
    <dgm:cxn modelId="{59CF844E-1804-441A-8204-6DFC5285D0AC}" type="presParOf" srcId="{A48C89B7-2AC0-43D4-B893-FCE6DDD93CE0}" destId="{5B6E8115-A1FC-4076-83B8-0B1D64610053}" srcOrd="0" destOrd="0" presId="urn:microsoft.com/office/officeart/2005/8/layout/process3"/>
    <dgm:cxn modelId="{190F2EB0-B56B-4745-862C-9A241844E2B3}" type="presParOf" srcId="{A48C89B7-2AC0-43D4-B893-FCE6DDD93CE0}" destId="{770F1491-F018-4AA3-AA84-492A162B58B9}" srcOrd="1" destOrd="0" presId="urn:microsoft.com/office/officeart/2005/8/layout/process3"/>
    <dgm:cxn modelId="{CC89C5D7-78A8-482A-A59B-03F1A7A60C3F}" type="presParOf" srcId="{A48C89B7-2AC0-43D4-B893-FCE6DDD93CE0}" destId="{BF8C1C9B-9759-41B4-ABAF-4B37E802D37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ED2C1-F6EF-4930-B857-351866E79FCD}">
      <dsp:nvSpPr>
        <dsp:cNvPr id="0" name=""/>
        <dsp:cNvSpPr/>
      </dsp:nvSpPr>
      <dsp:spPr>
        <a:xfrm>
          <a:off x="188320" y="1403042"/>
          <a:ext cx="2814336" cy="927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300" kern="1200" dirty="0"/>
            <a:t>課題研究</a:t>
          </a:r>
        </a:p>
      </dsp:txBody>
      <dsp:txXfrm>
        <a:off x="188320" y="1403042"/>
        <a:ext cx="2814336" cy="927451"/>
      </dsp:txXfrm>
    </dsp:sp>
    <dsp:sp modelId="{E315BE64-A775-4F0A-B044-01BD8096ECE8}">
      <dsp:nvSpPr>
        <dsp:cNvPr id="0" name=""/>
        <dsp:cNvSpPr/>
      </dsp:nvSpPr>
      <dsp:spPr>
        <a:xfrm>
          <a:off x="185122" y="1120969"/>
          <a:ext cx="223867" cy="22386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67855-3D2F-494E-8C85-CA1DECCD7E93}">
      <dsp:nvSpPr>
        <dsp:cNvPr id="0" name=""/>
        <dsp:cNvSpPr/>
      </dsp:nvSpPr>
      <dsp:spPr>
        <a:xfrm>
          <a:off x="341829" y="807554"/>
          <a:ext cx="223867" cy="223867"/>
        </a:xfrm>
        <a:prstGeom prst="ellipse">
          <a:avLst/>
        </a:prstGeom>
        <a:solidFill>
          <a:schemeClr val="accent4">
            <a:hueOff val="-323283"/>
            <a:satOff val="1906"/>
            <a:lumOff val="20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DFF78-2C48-484B-AEF5-04ED5BCAEF55}">
      <dsp:nvSpPr>
        <dsp:cNvPr id="0" name=""/>
        <dsp:cNvSpPr/>
      </dsp:nvSpPr>
      <dsp:spPr>
        <a:xfrm>
          <a:off x="717927" y="870237"/>
          <a:ext cx="351792" cy="351792"/>
        </a:xfrm>
        <a:prstGeom prst="ellipse">
          <a:avLst/>
        </a:prstGeom>
        <a:solidFill>
          <a:schemeClr val="accent4">
            <a:hueOff val="-646566"/>
            <a:satOff val="3812"/>
            <a:lumOff val="41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6634E-4303-4E51-B89E-AC60CAFB3A15}">
      <dsp:nvSpPr>
        <dsp:cNvPr id="0" name=""/>
        <dsp:cNvSpPr/>
      </dsp:nvSpPr>
      <dsp:spPr>
        <a:xfrm>
          <a:off x="1031342" y="525481"/>
          <a:ext cx="223867" cy="223867"/>
        </a:xfrm>
        <a:prstGeom prst="ellipse">
          <a:avLst/>
        </a:prstGeom>
        <a:solidFill>
          <a:schemeClr val="accent4">
            <a:hueOff val="-969849"/>
            <a:satOff val="5719"/>
            <a:lumOff val="621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45055-560C-40E5-A653-D150697634E0}">
      <dsp:nvSpPr>
        <dsp:cNvPr id="0" name=""/>
        <dsp:cNvSpPr/>
      </dsp:nvSpPr>
      <dsp:spPr>
        <a:xfrm>
          <a:off x="1438781" y="400115"/>
          <a:ext cx="223867" cy="223867"/>
        </a:xfrm>
        <a:prstGeom prst="ellipse">
          <a:avLst/>
        </a:prstGeom>
        <a:solidFill>
          <a:schemeClr val="accent4">
            <a:hueOff val="-1293132"/>
            <a:satOff val="7625"/>
            <a:lumOff val="828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1915D-9B59-4D81-A431-98843F670A08}">
      <dsp:nvSpPr>
        <dsp:cNvPr id="0" name=""/>
        <dsp:cNvSpPr/>
      </dsp:nvSpPr>
      <dsp:spPr>
        <a:xfrm>
          <a:off x="1940244" y="619505"/>
          <a:ext cx="223867" cy="223867"/>
        </a:xfrm>
        <a:prstGeom prst="ellipse">
          <a:avLst/>
        </a:prstGeom>
        <a:solidFill>
          <a:schemeClr val="accent4">
            <a:hueOff val="-1616416"/>
            <a:satOff val="9531"/>
            <a:lumOff val="103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2F403-98FF-4151-AB34-E4B9113B5080}">
      <dsp:nvSpPr>
        <dsp:cNvPr id="0" name=""/>
        <dsp:cNvSpPr/>
      </dsp:nvSpPr>
      <dsp:spPr>
        <a:xfrm>
          <a:off x="2253659" y="776213"/>
          <a:ext cx="351792" cy="351792"/>
        </a:xfrm>
        <a:prstGeom prst="ellipse">
          <a:avLst/>
        </a:prstGeom>
        <a:solidFill>
          <a:schemeClr val="accent4">
            <a:hueOff val="-1939699"/>
            <a:satOff val="11437"/>
            <a:lumOff val="124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EFB9A-CF53-49C9-8340-96AC99E085C6}">
      <dsp:nvSpPr>
        <dsp:cNvPr id="0" name=""/>
        <dsp:cNvSpPr/>
      </dsp:nvSpPr>
      <dsp:spPr>
        <a:xfrm>
          <a:off x="2692440" y="1120969"/>
          <a:ext cx="223867" cy="223867"/>
        </a:xfrm>
        <a:prstGeom prst="ellipse">
          <a:avLst/>
        </a:prstGeom>
        <a:solidFill>
          <a:schemeClr val="accent4">
            <a:hueOff val="-2262982"/>
            <a:satOff val="13343"/>
            <a:lumOff val="144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AC7A8-EFC1-4A38-9813-6B14CEE15E52}">
      <dsp:nvSpPr>
        <dsp:cNvPr id="0" name=""/>
        <dsp:cNvSpPr/>
      </dsp:nvSpPr>
      <dsp:spPr>
        <a:xfrm>
          <a:off x="2880489" y="1465725"/>
          <a:ext cx="223867" cy="223867"/>
        </a:xfrm>
        <a:prstGeom prst="ellipse">
          <a:avLst/>
        </a:prstGeom>
        <a:solidFill>
          <a:schemeClr val="accent4">
            <a:hueOff val="-2586265"/>
            <a:satOff val="15249"/>
            <a:lumOff val="165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782EF-CE39-4183-A6A5-87CE1CAEA802}">
      <dsp:nvSpPr>
        <dsp:cNvPr id="0" name=""/>
        <dsp:cNvSpPr/>
      </dsp:nvSpPr>
      <dsp:spPr>
        <a:xfrm>
          <a:off x="1250732" y="807554"/>
          <a:ext cx="575659" cy="575659"/>
        </a:xfrm>
        <a:prstGeom prst="ellipse">
          <a:avLst/>
        </a:prstGeom>
        <a:solidFill>
          <a:schemeClr val="accent4">
            <a:hueOff val="-2909548"/>
            <a:satOff val="17155"/>
            <a:lumOff val="186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CEC7C-D6CB-46D7-9A5C-8D0F527A15AD}">
      <dsp:nvSpPr>
        <dsp:cNvPr id="0" name=""/>
        <dsp:cNvSpPr/>
      </dsp:nvSpPr>
      <dsp:spPr>
        <a:xfrm>
          <a:off x="28414" y="1998530"/>
          <a:ext cx="223867" cy="223867"/>
        </a:xfrm>
        <a:prstGeom prst="ellipse">
          <a:avLst/>
        </a:prstGeom>
        <a:solidFill>
          <a:schemeClr val="accent4">
            <a:hueOff val="-3232831"/>
            <a:satOff val="19062"/>
            <a:lumOff val="207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B3FFF-AE9C-46BC-9702-402A70AD8431}">
      <dsp:nvSpPr>
        <dsp:cNvPr id="0" name=""/>
        <dsp:cNvSpPr/>
      </dsp:nvSpPr>
      <dsp:spPr>
        <a:xfrm>
          <a:off x="216463" y="2280604"/>
          <a:ext cx="351792" cy="351792"/>
        </a:xfrm>
        <a:prstGeom prst="ellipse">
          <a:avLst/>
        </a:prstGeom>
        <a:solidFill>
          <a:schemeClr val="accent4">
            <a:hueOff val="-3556114"/>
            <a:satOff val="20968"/>
            <a:lumOff val="227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6E293-1250-4BB7-A020-8FDB86EDFBC5}">
      <dsp:nvSpPr>
        <dsp:cNvPr id="0" name=""/>
        <dsp:cNvSpPr/>
      </dsp:nvSpPr>
      <dsp:spPr>
        <a:xfrm>
          <a:off x="686585" y="2531336"/>
          <a:ext cx="511697" cy="511697"/>
        </a:xfrm>
        <a:prstGeom prst="ellipse">
          <a:avLst/>
        </a:prstGeom>
        <a:solidFill>
          <a:schemeClr val="accent4">
            <a:hueOff val="-3879397"/>
            <a:satOff val="22874"/>
            <a:lumOff val="248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9C383-24A7-443F-96A5-58E7665C29B4}">
      <dsp:nvSpPr>
        <dsp:cNvPr id="0" name=""/>
        <dsp:cNvSpPr/>
      </dsp:nvSpPr>
      <dsp:spPr>
        <a:xfrm>
          <a:off x="1344756" y="2938775"/>
          <a:ext cx="223867" cy="223867"/>
        </a:xfrm>
        <a:prstGeom prst="ellipse">
          <a:avLst/>
        </a:prstGeom>
        <a:solidFill>
          <a:schemeClr val="accent4">
            <a:hueOff val="-4202680"/>
            <a:satOff val="24780"/>
            <a:lumOff val="2691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E4EA9-4F37-4AEF-A8A9-DEA48189855F}">
      <dsp:nvSpPr>
        <dsp:cNvPr id="0" name=""/>
        <dsp:cNvSpPr/>
      </dsp:nvSpPr>
      <dsp:spPr>
        <a:xfrm>
          <a:off x="1470122" y="2531336"/>
          <a:ext cx="351792" cy="351792"/>
        </a:xfrm>
        <a:prstGeom prst="ellipse">
          <a:avLst/>
        </a:prstGeom>
        <a:solidFill>
          <a:schemeClr val="accent4">
            <a:hueOff val="-4525963"/>
            <a:satOff val="26686"/>
            <a:lumOff val="2898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521FA-CDAB-4B0C-BBD6-B614FD52C7EC}">
      <dsp:nvSpPr>
        <dsp:cNvPr id="0" name=""/>
        <dsp:cNvSpPr/>
      </dsp:nvSpPr>
      <dsp:spPr>
        <a:xfrm>
          <a:off x="1783537" y="2970116"/>
          <a:ext cx="223867" cy="223867"/>
        </a:xfrm>
        <a:prstGeom prst="ellipse">
          <a:avLst/>
        </a:prstGeom>
        <a:solidFill>
          <a:schemeClr val="accent4">
            <a:hueOff val="-4849247"/>
            <a:satOff val="28593"/>
            <a:lumOff val="310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1658A-5C41-47B2-9E9F-DEAA095AE011}">
      <dsp:nvSpPr>
        <dsp:cNvPr id="0" name=""/>
        <dsp:cNvSpPr/>
      </dsp:nvSpPr>
      <dsp:spPr>
        <a:xfrm>
          <a:off x="2065610" y="2468653"/>
          <a:ext cx="511697" cy="511697"/>
        </a:xfrm>
        <a:prstGeom prst="ellipse">
          <a:avLst/>
        </a:prstGeom>
        <a:solidFill>
          <a:schemeClr val="accent4">
            <a:hueOff val="-5172530"/>
            <a:satOff val="30499"/>
            <a:lumOff val="331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326D0-55A6-4A06-B7BE-65E2B614D23C}">
      <dsp:nvSpPr>
        <dsp:cNvPr id="0" name=""/>
        <dsp:cNvSpPr/>
      </dsp:nvSpPr>
      <dsp:spPr>
        <a:xfrm>
          <a:off x="2755123" y="2343287"/>
          <a:ext cx="351792" cy="351792"/>
        </a:xfrm>
        <a:prstGeom prst="ellipse">
          <a:avLst/>
        </a:prstGeom>
        <a:solidFill>
          <a:schemeClr val="accent4">
            <a:hueOff val="-5495813"/>
            <a:satOff val="32405"/>
            <a:lumOff val="351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A4B47-0281-4304-A766-FA778436591F}">
      <dsp:nvSpPr>
        <dsp:cNvPr id="0" name=""/>
        <dsp:cNvSpPr/>
      </dsp:nvSpPr>
      <dsp:spPr>
        <a:xfrm>
          <a:off x="3106915" y="869716"/>
          <a:ext cx="1033163" cy="1972421"/>
        </a:xfrm>
        <a:prstGeom prst="chevron">
          <a:avLst>
            <a:gd name="adj" fmla="val 623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3775E2-EC99-4063-A388-0F7CAE41440B}">
      <dsp:nvSpPr>
        <dsp:cNvPr id="0" name=""/>
        <dsp:cNvSpPr/>
      </dsp:nvSpPr>
      <dsp:spPr>
        <a:xfrm>
          <a:off x="3952231" y="869716"/>
          <a:ext cx="1033163" cy="1972421"/>
        </a:xfrm>
        <a:prstGeom prst="chevron">
          <a:avLst>
            <a:gd name="adj" fmla="val 6231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DF3B0-ABB7-40E3-9BCA-5B19D191C221}">
      <dsp:nvSpPr>
        <dsp:cNvPr id="0" name=""/>
        <dsp:cNvSpPr/>
      </dsp:nvSpPr>
      <dsp:spPr>
        <a:xfrm>
          <a:off x="5098103" y="706711"/>
          <a:ext cx="2395060" cy="2395060"/>
        </a:xfrm>
        <a:prstGeom prst="ellipse">
          <a:avLst/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300" kern="1200" dirty="0"/>
            <a:t>21</a:t>
          </a:r>
          <a:r>
            <a:rPr kumimoji="1" lang="ja-JP" altLang="en-US" sz="3300" kern="1200" dirty="0"/>
            <a:t>世紀型スキル</a:t>
          </a:r>
          <a:endParaRPr kumimoji="1" lang="en-US" altLang="ja-JP" sz="3300" kern="1200" dirty="0"/>
        </a:p>
      </dsp:txBody>
      <dsp:txXfrm>
        <a:off x="5448851" y="1057459"/>
        <a:ext cx="1693564" cy="169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3D61A-5A18-4764-B1B7-C9E8FFD68A7A}">
      <dsp:nvSpPr>
        <dsp:cNvPr id="0" name=""/>
        <dsp:cNvSpPr/>
      </dsp:nvSpPr>
      <dsp:spPr>
        <a:xfrm>
          <a:off x="1491" y="128126"/>
          <a:ext cx="3179710" cy="19078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100" kern="1200" dirty="0"/>
            <a:t>教科試験中心</a:t>
          </a:r>
        </a:p>
      </dsp:txBody>
      <dsp:txXfrm>
        <a:off x="57369" y="184004"/>
        <a:ext cx="3067954" cy="1796070"/>
      </dsp:txXfrm>
    </dsp:sp>
    <dsp:sp modelId="{B2A8A5CC-C50E-4E1B-99F5-69298C1B8D1F}">
      <dsp:nvSpPr>
        <dsp:cNvPr id="0" name=""/>
        <dsp:cNvSpPr/>
      </dsp:nvSpPr>
      <dsp:spPr>
        <a:xfrm>
          <a:off x="3499172" y="687755"/>
          <a:ext cx="674098" cy="7885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500" kern="1200"/>
        </a:p>
      </dsp:txBody>
      <dsp:txXfrm>
        <a:off x="3499172" y="845469"/>
        <a:ext cx="471869" cy="473140"/>
      </dsp:txXfrm>
    </dsp:sp>
    <dsp:sp modelId="{CDB4D62A-F863-4800-ACC5-4C2529171DDD}">
      <dsp:nvSpPr>
        <dsp:cNvPr id="0" name=""/>
        <dsp:cNvSpPr/>
      </dsp:nvSpPr>
      <dsp:spPr>
        <a:xfrm>
          <a:off x="4453085" y="128126"/>
          <a:ext cx="3179710" cy="1907826"/>
        </a:xfrm>
        <a:prstGeom prst="roundRect">
          <a:avLst>
            <a:gd name="adj" fmla="val 10000"/>
          </a:avLst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100" kern="1200" dirty="0"/>
            <a:t>面接・志望理由書・活動報告書</a:t>
          </a:r>
        </a:p>
      </dsp:txBody>
      <dsp:txXfrm>
        <a:off x="4508963" y="184004"/>
        <a:ext cx="3067954" cy="1796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00AF7-78BB-4E19-B5E0-61AD1E86BF60}">
      <dsp:nvSpPr>
        <dsp:cNvPr id="0" name=""/>
        <dsp:cNvSpPr/>
      </dsp:nvSpPr>
      <dsp:spPr>
        <a:xfrm>
          <a:off x="349881" y="0"/>
          <a:ext cx="4264984" cy="266561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AAEB8-DEDC-43A4-B78A-E7B147C8D939}">
      <dsp:nvSpPr>
        <dsp:cNvPr id="0" name=""/>
        <dsp:cNvSpPr/>
      </dsp:nvSpPr>
      <dsp:spPr>
        <a:xfrm>
          <a:off x="1341490" y="1452760"/>
          <a:ext cx="149274" cy="1492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23B36-8BCC-4BFA-9AED-CC885A336DF7}">
      <dsp:nvSpPr>
        <dsp:cNvPr id="0" name=""/>
        <dsp:cNvSpPr/>
      </dsp:nvSpPr>
      <dsp:spPr>
        <a:xfrm>
          <a:off x="1416127" y="1527397"/>
          <a:ext cx="1386119" cy="1138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097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/>
            <a:t>現在２割未満</a:t>
          </a:r>
          <a:endParaRPr kumimoji="1" lang="ja-JP" altLang="en-US" sz="2500" kern="1200" dirty="0"/>
        </a:p>
      </dsp:txBody>
      <dsp:txXfrm>
        <a:off x="1416127" y="1527397"/>
        <a:ext cx="1386119" cy="1138217"/>
      </dsp:txXfrm>
    </dsp:sp>
    <dsp:sp modelId="{68127EE7-FE92-49A5-AC40-6D27EFDEBF88}">
      <dsp:nvSpPr>
        <dsp:cNvPr id="0" name=""/>
        <dsp:cNvSpPr/>
      </dsp:nvSpPr>
      <dsp:spPr>
        <a:xfrm>
          <a:off x="3021754" y="712073"/>
          <a:ext cx="255899" cy="255899"/>
        </a:xfrm>
        <a:prstGeom prst="ellipse">
          <a:avLst/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43834-0BFE-451F-AC95-67E2174DC4C7}">
      <dsp:nvSpPr>
        <dsp:cNvPr id="0" name=""/>
        <dsp:cNvSpPr/>
      </dsp:nvSpPr>
      <dsp:spPr>
        <a:xfrm>
          <a:off x="3144971" y="779006"/>
          <a:ext cx="1741035" cy="1764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596" tIns="0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b="1" kern="1200"/>
            <a:t>定員の３割まで拡大</a:t>
          </a:r>
          <a:endParaRPr kumimoji="1" lang="ja-JP" altLang="en-US" sz="2500" b="1" kern="1200" dirty="0"/>
        </a:p>
      </dsp:txBody>
      <dsp:txXfrm>
        <a:off x="3144971" y="779006"/>
        <a:ext cx="1741035" cy="1764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B5D26-436F-4BC9-B582-59300030513E}">
      <dsp:nvSpPr>
        <dsp:cNvPr id="0" name=""/>
        <dsp:cNvSpPr/>
      </dsp:nvSpPr>
      <dsp:spPr>
        <a:xfrm rot="5400000">
          <a:off x="257988" y="869148"/>
          <a:ext cx="1355362" cy="1636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0D54DA-65A1-4969-ABCD-62F0691949BF}">
      <dsp:nvSpPr>
        <dsp:cNvPr id="0" name=""/>
        <dsp:cNvSpPr/>
      </dsp:nvSpPr>
      <dsp:spPr>
        <a:xfrm>
          <a:off x="567797" y="1230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①</a:t>
          </a:r>
          <a:r>
            <a:rPr kumimoji="1" lang="ja-JP" altLang="en-US" sz="1600" b="1" kern="1200" dirty="0"/>
            <a:t>テーマ</a:t>
          </a:r>
          <a:r>
            <a:rPr kumimoji="1" lang="ja-JP" altLang="en-US" sz="1300" kern="1200" dirty="0"/>
            <a:t>を設定する</a:t>
          </a:r>
        </a:p>
      </dsp:txBody>
      <dsp:txXfrm>
        <a:off x="599752" y="33185"/>
        <a:ext cx="1754442" cy="1027101"/>
      </dsp:txXfrm>
    </dsp:sp>
    <dsp:sp modelId="{B0229B36-F137-451D-9CC2-A3EE6179965C}">
      <dsp:nvSpPr>
        <dsp:cNvPr id="0" name=""/>
        <dsp:cNvSpPr/>
      </dsp:nvSpPr>
      <dsp:spPr>
        <a:xfrm rot="5400000">
          <a:off x="257988" y="2232913"/>
          <a:ext cx="1355362" cy="163651"/>
        </a:xfrm>
        <a:prstGeom prst="rect">
          <a:avLst/>
        </a:prstGeom>
        <a:solidFill>
          <a:schemeClr val="accent5">
            <a:hueOff val="3822936"/>
            <a:satOff val="-8167"/>
            <a:lumOff val="-3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530B01-9548-4AB2-A93E-93C525379D19}">
      <dsp:nvSpPr>
        <dsp:cNvPr id="0" name=""/>
        <dsp:cNvSpPr/>
      </dsp:nvSpPr>
      <dsp:spPr>
        <a:xfrm>
          <a:off x="567797" y="1364994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3185780"/>
            <a:satOff val="-6806"/>
            <a:lumOff val="-284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②課題を考え問題を</a:t>
          </a:r>
          <a:r>
            <a:rPr kumimoji="1" lang="ja-JP" altLang="en-US" sz="1600" b="1" kern="1200" dirty="0"/>
            <a:t>とらえる</a:t>
          </a:r>
          <a:endParaRPr kumimoji="1" lang="ja-JP" altLang="en-US" sz="1300" b="1" kern="1200" dirty="0"/>
        </a:p>
      </dsp:txBody>
      <dsp:txXfrm>
        <a:off x="599752" y="1396949"/>
        <a:ext cx="1754442" cy="1027101"/>
      </dsp:txXfrm>
    </dsp:sp>
    <dsp:sp modelId="{8456F9B6-223C-4DB6-A37B-41753BBED6C9}">
      <dsp:nvSpPr>
        <dsp:cNvPr id="0" name=""/>
        <dsp:cNvSpPr/>
      </dsp:nvSpPr>
      <dsp:spPr>
        <a:xfrm>
          <a:off x="939870" y="2914795"/>
          <a:ext cx="2410006" cy="163651"/>
        </a:xfrm>
        <a:prstGeom prst="rect">
          <a:avLst/>
        </a:prstGeom>
        <a:solidFill>
          <a:schemeClr val="accent5">
            <a:hueOff val="7645872"/>
            <a:satOff val="-16335"/>
            <a:lumOff val="-6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C34CA-D5C8-44A6-A16F-39B46841615F}">
      <dsp:nvSpPr>
        <dsp:cNvPr id="0" name=""/>
        <dsp:cNvSpPr/>
      </dsp:nvSpPr>
      <dsp:spPr>
        <a:xfrm>
          <a:off x="567797" y="2728759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6371560"/>
            <a:satOff val="-13612"/>
            <a:lumOff val="-568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③仮説の検証に必要なデータや統計資料を考え、</a:t>
          </a:r>
          <a:r>
            <a:rPr kumimoji="1" lang="ja-JP" altLang="en-US" sz="1600" b="1" kern="1200" dirty="0"/>
            <a:t>計画する</a:t>
          </a:r>
          <a:endParaRPr kumimoji="1" lang="ja-JP" altLang="en-US" sz="1300" b="1" kern="1200" dirty="0"/>
        </a:p>
      </dsp:txBody>
      <dsp:txXfrm>
        <a:off x="599752" y="2760714"/>
        <a:ext cx="1754442" cy="1027101"/>
      </dsp:txXfrm>
    </dsp:sp>
    <dsp:sp modelId="{ACF6F3AE-2381-4D29-A2E8-E49B89400E80}">
      <dsp:nvSpPr>
        <dsp:cNvPr id="0" name=""/>
        <dsp:cNvSpPr/>
      </dsp:nvSpPr>
      <dsp:spPr>
        <a:xfrm rot="16200000">
          <a:off x="2676397" y="2232913"/>
          <a:ext cx="1355362" cy="163651"/>
        </a:xfrm>
        <a:prstGeom prst="rect">
          <a:avLst/>
        </a:prstGeom>
        <a:solidFill>
          <a:schemeClr val="accent5">
            <a:hueOff val="11468808"/>
            <a:satOff val="-24502"/>
            <a:lumOff val="-102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85607-503C-4EE4-A297-04D8BC8D973B}">
      <dsp:nvSpPr>
        <dsp:cNvPr id="0" name=""/>
        <dsp:cNvSpPr/>
      </dsp:nvSpPr>
      <dsp:spPr>
        <a:xfrm>
          <a:off x="2986207" y="2728759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④集団や現象の特徴を知るための統計資料やデータを</a:t>
          </a:r>
          <a:r>
            <a:rPr kumimoji="1" lang="ja-JP" altLang="en-US" sz="1600" b="1" kern="1200" dirty="0"/>
            <a:t>集める</a:t>
          </a:r>
          <a:endParaRPr kumimoji="1" lang="ja-JP" altLang="en-US" sz="1300" b="1" kern="1200" dirty="0"/>
        </a:p>
      </dsp:txBody>
      <dsp:txXfrm>
        <a:off x="3018162" y="2760714"/>
        <a:ext cx="1754442" cy="1027101"/>
      </dsp:txXfrm>
    </dsp:sp>
    <dsp:sp modelId="{813C80EF-9874-44E9-8844-04E22497170F}">
      <dsp:nvSpPr>
        <dsp:cNvPr id="0" name=""/>
        <dsp:cNvSpPr/>
      </dsp:nvSpPr>
      <dsp:spPr>
        <a:xfrm rot="16200000">
          <a:off x="2676397" y="869148"/>
          <a:ext cx="1355362" cy="163651"/>
        </a:xfrm>
        <a:prstGeom prst="rect">
          <a:avLst/>
        </a:prstGeom>
        <a:solidFill>
          <a:schemeClr val="accent5">
            <a:hueOff val="15291745"/>
            <a:satOff val="-32670"/>
            <a:lumOff val="-13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E4A8D-3536-43AB-A273-3D1D95127C52}">
      <dsp:nvSpPr>
        <dsp:cNvPr id="0" name=""/>
        <dsp:cNvSpPr/>
      </dsp:nvSpPr>
      <dsp:spPr>
        <a:xfrm>
          <a:off x="2986207" y="1364994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12743121"/>
            <a:satOff val="-27225"/>
            <a:lumOff val="-1137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⑤統計資料やデータを集計・分析し、表やグラフに</a:t>
          </a:r>
          <a:r>
            <a:rPr kumimoji="1" lang="ja-JP" altLang="en-US" sz="1600" b="1" kern="1200" dirty="0"/>
            <a:t>まとめる</a:t>
          </a:r>
          <a:endParaRPr kumimoji="1" lang="ja-JP" altLang="en-US" sz="1300" b="1" kern="1200" dirty="0"/>
        </a:p>
      </dsp:txBody>
      <dsp:txXfrm>
        <a:off x="3018162" y="1396949"/>
        <a:ext cx="1754442" cy="1027101"/>
      </dsp:txXfrm>
    </dsp:sp>
    <dsp:sp modelId="{98A42293-AE2C-4CC4-AE5F-106D6596E741}">
      <dsp:nvSpPr>
        <dsp:cNvPr id="0" name=""/>
        <dsp:cNvSpPr/>
      </dsp:nvSpPr>
      <dsp:spPr>
        <a:xfrm>
          <a:off x="3358279" y="187266"/>
          <a:ext cx="2410006" cy="163651"/>
        </a:xfrm>
        <a:prstGeom prst="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3FA2DD-AFC6-494D-9C77-8CEADF00F7FE}">
      <dsp:nvSpPr>
        <dsp:cNvPr id="0" name=""/>
        <dsp:cNvSpPr/>
      </dsp:nvSpPr>
      <dsp:spPr>
        <a:xfrm>
          <a:off x="2986207" y="1230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15928900"/>
            <a:satOff val="-34031"/>
            <a:lumOff val="-1421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⑥集団や現象の特徴や法則性を</a:t>
          </a:r>
          <a:r>
            <a:rPr kumimoji="1" lang="ja-JP" altLang="en-US" sz="1600" b="1" kern="1200" dirty="0"/>
            <a:t>読み取る</a:t>
          </a:r>
          <a:endParaRPr kumimoji="1" lang="ja-JP" altLang="en-US" sz="1300" b="1" kern="1200" dirty="0"/>
        </a:p>
      </dsp:txBody>
      <dsp:txXfrm>
        <a:off x="3018162" y="33185"/>
        <a:ext cx="1754442" cy="1027101"/>
      </dsp:txXfrm>
    </dsp:sp>
    <dsp:sp modelId="{625776AC-1BDD-4FAD-9984-D7D4A6B64462}">
      <dsp:nvSpPr>
        <dsp:cNvPr id="0" name=""/>
        <dsp:cNvSpPr/>
      </dsp:nvSpPr>
      <dsp:spPr>
        <a:xfrm>
          <a:off x="5404616" y="1230"/>
          <a:ext cx="1818352" cy="1091011"/>
        </a:xfrm>
        <a:prstGeom prst="roundRect">
          <a:avLst>
            <a:gd name="adj" fmla="val 10000"/>
          </a:avLst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⑦読み取ったことを問題の解決策に</a:t>
          </a:r>
          <a:r>
            <a:rPr kumimoji="1" lang="ja-JP" altLang="en-US" sz="1600" b="1" kern="1200" dirty="0"/>
            <a:t>活かす</a:t>
          </a:r>
          <a:endParaRPr kumimoji="1" lang="ja-JP" altLang="en-US" sz="1300" b="1" kern="1200" dirty="0"/>
        </a:p>
      </dsp:txBody>
      <dsp:txXfrm>
        <a:off x="5436571" y="33185"/>
        <a:ext cx="1754442" cy="1027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EBAD4-24EC-4BCD-8811-C3DD426C67F5}">
      <dsp:nvSpPr>
        <dsp:cNvPr id="0" name=""/>
        <dsp:cNvSpPr/>
      </dsp:nvSpPr>
      <dsp:spPr>
        <a:xfrm>
          <a:off x="1363539" y="-164739"/>
          <a:ext cx="3872212" cy="40157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ja-JP" altLang="en-US" sz="3200" kern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rPr>
            <a:t>愛媛</a:t>
          </a:r>
          <a:endParaRPr kumimoji="1" lang="en-US" altLang="ja-JP" sz="3200" kern="1200" dirty="0">
            <a:latin typeface="UD デジタル 教科書体 NP-B" panose="02020700000000000000" pitchFamily="18" charset="-128"/>
            <a:ea typeface="UD デジタル 教科書体 NP-B" panose="02020700000000000000" pitchFamily="18" charset="-128"/>
          </a:endParaRP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en-US" altLang="ja-JP" sz="3200" kern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rPr>
            <a:t>×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ja-JP" altLang="en-US" sz="3200" kern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rPr>
            <a:t>ビッグデータ</a:t>
          </a:r>
          <a:endParaRPr kumimoji="1" lang="en-US" altLang="ja-JP" sz="3200" kern="1200" dirty="0">
            <a:latin typeface="UD デジタル 教科書体 NP-B" panose="02020700000000000000" pitchFamily="18" charset="-128"/>
            <a:ea typeface="UD デジタル 教科書体 NP-B" panose="02020700000000000000" pitchFamily="18" charset="-128"/>
          </a:endParaRP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kumimoji="1" lang="ja-JP" altLang="en-US" sz="3200" kern="1200" dirty="0">
            <a:latin typeface="UD デジタル 教科書体 NP-B" panose="02020700000000000000" pitchFamily="18" charset="-128"/>
            <a:ea typeface="UD デジタル 教科書体 NP-B" panose="02020700000000000000" pitchFamily="18" charset="-128"/>
          </a:endParaRPr>
        </a:p>
      </dsp:txBody>
      <dsp:txXfrm>
        <a:off x="1930611" y="423356"/>
        <a:ext cx="2738068" cy="2839572"/>
      </dsp:txXfrm>
    </dsp:sp>
    <dsp:sp modelId="{BE884B2B-C9EE-4479-833C-81988D1AD156}">
      <dsp:nvSpPr>
        <dsp:cNvPr id="0" name=""/>
        <dsp:cNvSpPr/>
      </dsp:nvSpPr>
      <dsp:spPr>
        <a:xfrm>
          <a:off x="3503549" y="0"/>
          <a:ext cx="341965" cy="3423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D7E45-C5DB-4C17-A0EB-E2C4C284915B}">
      <dsp:nvSpPr>
        <dsp:cNvPr id="0" name=""/>
        <dsp:cNvSpPr/>
      </dsp:nvSpPr>
      <dsp:spPr>
        <a:xfrm>
          <a:off x="2876848" y="3211861"/>
          <a:ext cx="247956" cy="2478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B579D-B370-4AD5-BD8A-AF8A02E59E89}">
      <dsp:nvSpPr>
        <dsp:cNvPr id="0" name=""/>
        <dsp:cNvSpPr/>
      </dsp:nvSpPr>
      <dsp:spPr>
        <a:xfrm>
          <a:off x="5035657" y="1553350"/>
          <a:ext cx="247956" cy="2478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C6DBC-717E-4743-BD9D-C6BE11D7CD32}">
      <dsp:nvSpPr>
        <dsp:cNvPr id="0" name=""/>
        <dsp:cNvSpPr/>
      </dsp:nvSpPr>
      <dsp:spPr>
        <a:xfrm>
          <a:off x="3850766" y="3415999"/>
          <a:ext cx="341965" cy="3423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4BF1B-3FEE-49B6-B437-E17A691952CF}">
      <dsp:nvSpPr>
        <dsp:cNvPr id="0" name=""/>
        <dsp:cNvSpPr/>
      </dsp:nvSpPr>
      <dsp:spPr>
        <a:xfrm>
          <a:off x="2667909" y="282784"/>
          <a:ext cx="247956" cy="24780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75BF1-AD1D-42B0-AF26-A1B4C562261A}">
      <dsp:nvSpPr>
        <dsp:cNvPr id="0" name=""/>
        <dsp:cNvSpPr/>
      </dsp:nvSpPr>
      <dsp:spPr>
        <a:xfrm>
          <a:off x="1738297" y="1913574"/>
          <a:ext cx="247956" cy="2478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0D6444-30CC-412D-ABDF-EC7B6293A930}">
      <dsp:nvSpPr>
        <dsp:cNvPr id="0" name=""/>
        <dsp:cNvSpPr/>
      </dsp:nvSpPr>
      <dsp:spPr>
        <a:xfrm>
          <a:off x="508325" y="834140"/>
          <a:ext cx="1250508" cy="12504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/>
            <a:t>人口</a:t>
          </a:r>
        </a:p>
      </dsp:txBody>
      <dsp:txXfrm>
        <a:off x="691458" y="1017269"/>
        <a:ext cx="884242" cy="884226"/>
      </dsp:txXfrm>
    </dsp:sp>
    <dsp:sp modelId="{A009999E-A2DE-475E-A5A7-4971E41CEB37}">
      <dsp:nvSpPr>
        <dsp:cNvPr id="0" name=""/>
        <dsp:cNvSpPr/>
      </dsp:nvSpPr>
      <dsp:spPr>
        <a:xfrm>
          <a:off x="3087158" y="282783"/>
          <a:ext cx="341965" cy="3423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4A019-5958-4E20-9C73-3B9B72A70E46}">
      <dsp:nvSpPr>
        <dsp:cNvPr id="0" name=""/>
        <dsp:cNvSpPr/>
      </dsp:nvSpPr>
      <dsp:spPr>
        <a:xfrm>
          <a:off x="770216" y="2389974"/>
          <a:ext cx="618314" cy="61858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AE0C0-9D20-468A-855E-096E1B2C53B4}">
      <dsp:nvSpPr>
        <dsp:cNvPr id="0" name=""/>
        <dsp:cNvSpPr/>
      </dsp:nvSpPr>
      <dsp:spPr>
        <a:xfrm>
          <a:off x="5153642" y="271661"/>
          <a:ext cx="1250508" cy="125048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産業</a:t>
          </a:r>
        </a:p>
      </dsp:txBody>
      <dsp:txXfrm>
        <a:off x="5336775" y="454790"/>
        <a:ext cx="884242" cy="884226"/>
      </dsp:txXfrm>
    </dsp:sp>
    <dsp:sp modelId="{332B6C83-9FA5-485A-B5CF-8260096507C9}">
      <dsp:nvSpPr>
        <dsp:cNvPr id="0" name=""/>
        <dsp:cNvSpPr/>
      </dsp:nvSpPr>
      <dsp:spPr>
        <a:xfrm>
          <a:off x="4595266" y="1135298"/>
          <a:ext cx="341965" cy="3423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AE088-9493-4228-8DAA-69A8C87FBF28}">
      <dsp:nvSpPr>
        <dsp:cNvPr id="0" name=""/>
        <dsp:cNvSpPr/>
      </dsp:nvSpPr>
      <dsp:spPr>
        <a:xfrm>
          <a:off x="682853" y="3212709"/>
          <a:ext cx="247956" cy="2478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20CFB-9075-45CF-99FF-4FC636E99108}">
      <dsp:nvSpPr>
        <dsp:cNvPr id="0" name=""/>
        <dsp:cNvSpPr/>
      </dsp:nvSpPr>
      <dsp:spPr>
        <a:xfrm>
          <a:off x="3079570" y="2855332"/>
          <a:ext cx="247956" cy="2478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803428-C2BF-4D5C-9276-72DF67DDFC6E}">
      <dsp:nvSpPr>
        <dsp:cNvPr id="0" name=""/>
        <dsp:cNvSpPr/>
      </dsp:nvSpPr>
      <dsp:spPr>
        <a:xfrm>
          <a:off x="5741671" y="2433049"/>
          <a:ext cx="1250508" cy="12504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福祉</a:t>
          </a:r>
        </a:p>
      </dsp:txBody>
      <dsp:txXfrm>
        <a:off x="5924804" y="2616178"/>
        <a:ext cx="884242" cy="884226"/>
      </dsp:txXfrm>
    </dsp:sp>
    <dsp:sp modelId="{F4F7125F-DE97-4AAE-9F3D-746A5661A199}">
      <dsp:nvSpPr>
        <dsp:cNvPr id="0" name=""/>
        <dsp:cNvSpPr/>
      </dsp:nvSpPr>
      <dsp:spPr>
        <a:xfrm>
          <a:off x="5388979" y="2389454"/>
          <a:ext cx="247956" cy="24780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ED26A-B846-4811-BE34-B9FDE757DB4A}">
      <dsp:nvSpPr>
        <dsp:cNvPr id="0" name=""/>
        <dsp:cNvSpPr/>
      </dsp:nvSpPr>
      <dsp:spPr>
        <a:xfrm>
          <a:off x="2152295" y="3503189"/>
          <a:ext cx="1250508" cy="12504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観光</a:t>
          </a:r>
        </a:p>
      </dsp:txBody>
      <dsp:txXfrm>
        <a:off x="2335428" y="3686318"/>
        <a:ext cx="884242" cy="884226"/>
      </dsp:txXfrm>
    </dsp:sp>
    <dsp:sp modelId="{1C06C525-1F45-44FE-9E41-5829C902D272}">
      <dsp:nvSpPr>
        <dsp:cNvPr id="0" name=""/>
        <dsp:cNvSpPr/>
      </dsp:nvSpPr>
      <dsp:spPr>
        <a:xfrm>
          <a:off x="3203548" y="3452503"/>
          <a:ext cx="247956" cy="2478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46966-17A6-4D81-9C18-FA293381353A}">
      <dsp:nvSpPr>
        <dsp:cNvPr id="0" name=""/>
        <dsp:cNvSpPr/>
      </dsp:nvSpPr>
      <dsp:spPr>
        <a:xfrm>
          <a:off x="3204" y="471962"/>
          <a:ext cx="1676933" cy="9656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１学期</a:t>
          </a:r>
        </a:p>
      </dsp:txBody>
      <dsp:txXfrm>
        <a:off x="3204" y="471962"/>
        <a:ext cx="1676933" cy="643741"/>
      </dsp:txXfrm>
    </dsp:sp>
    <dsp:sp modelId="{F508E43F-66F3-4361-A987-0C8C92CF643D}">
      <dsp:nvSpPr>
        <dsp:cNvPr id="0" name=""/>
        <dsp:cNvSpPr/>
      </dsp:nvSpPr>
      <dsp:spPr>
        <a:xfrm>
          <a:off x="273382" y="1195469"/>
          <a:ext cx="1823514" cy="1926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900" kern="1200" dirty="0"/>
            <a:t>ＰＰ</a:t>
          </a:r>
          <a:r>
            <a:rPr kumimoji="1" lang="ja-JP" altLang="en-US" sz="1900" kern="1200" dirty="0">
              <a:solidFill>
                <a:schemeClr val="bg2">
                  <a:lumMod val="75000"/>
                </a:schemeClr>
              </a:solidFill>
            </a:rPr>
            <a:t>ＤＡ</a:t>
          </a:r>
          <a:r>
            <a:rPr kumimoji="1" lang="ja-JP" altLang="en-US" sz="1900" kern="1200" dirty="0"/>
            <a:t>Ｃサイクルを実行する</a:t>
          </a:r>
        </a:p>
      </dsp:txBody>
      <dsp:txXfrm>
        <a:off x="326791" y="1248878"/>
        <a:ext cx="1716696" cy="1819850"/>
      </dsp:txXfrm>
    </dsp:sp>
    <dsp:sp modelId="{9FD334D6-8815-42D2-AC4E-F94A9F404FDF}">
      <dsp:nvSpPr>
        <dsp:cNvPr id="0" name=""/>
        <dsp:cNvSpPr/>
      </dsp:nvSpPr>
      <dsp:spPr>
        <a:xfrm>
          <a:off x="1952678" y="585078"/>
          <a:ext cx="577784" cy="4175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>
        <a:off x="1952678" y="668580"/>
        <a:ext cx="452532" cy="250504"/>
      </dsp:txXfrm>
    </dsp:sp>
    <dsp:sp modelId="{57E0ADB1-AD25-4FF0-8413-708999F3330C}">
      <dsp:nvSpPr>
        <dsp:cNvPr id="0" name=""/>
        <dsp:cNvSpPr/>
      </dsp:nvSpPr>
      <dsp:spPr>
        <a:xfrm>
          <a:off x="2770297" y="471962"/>
          <a:ext cx="1676933" cy="965612"/>
        </a:xfrm>
        <a:prstGeom prst="roundRect">
          <a:avLst>
            <a:gd name="adj" fmla="val 10000"/>
          </a:avLst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２学期</a:t>
          </a:r>
        </a:p>
      </dsp:txBody>
      <dsp:txXfrm>
        <a:off x="2770297" y="471962"/>
        <a:ext cx="1676933" cy="643741"/>
      </dsp:txXfrm>
    </dsp:sp>
    <dsp:sp modelId="{DC94E130-79FD-4A1F-8A49-24255A5EB008}">
      <dsp:nvSpPr>
        <dsp:cNvPr id="0" name=""/>
        <dsp:cNvSpPr/>
      </dsp:nvSpPr>
      <dsp:spPr>
        <a:xfrm>
          <a:off x="3040475" y="1195469"/>
          <a:ext cx="1823514" cy="1926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9557340"/>
              <a:satOff val="-20419"/>
              <a:lumOff val="-8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900" kern="1200" dirty="0"/>
            <a:t>プレゼンテーションを作成する</a:t>
          </a:r>
        </a:p>
      </dsp:txBody>
      <dsp:txXfrm>
        <a:off x="3093884" y="1248878"/>
        <a:ext cx="1716696" cy="1819850"/>
      </dsp:txXfrm>
    </dsp:sp>
    <dsp:sp modelId="{D2E624FB-D6E3-4E49-9911-97544BF7B15C}">
      <dsp:nvSpPr>
        <dsp:cNvPr id="0" name=""/>
        <dsp:cNvSpPr/>
      </dsp:nvSpPr>
      <dsp:spPr>
        <a:xfrm>
          <a:off x="4719770" y="585078"/>
          <a:ext cx="577784" cy="4175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500" kern="1200"/>
        </a:p>
      </dsp:txBody>
      <dsp:txXfrm>
        <a:off x="4719770" y="668580"/>
        <a:ext cx="452532" cy="250504"/>
      </dsp:txXfrm>
    </dsp:sp>
    <dsp:sp modelId="{770F1491-F018-4AA3-AA84-492A162B58B9}">
      <dsp:nvSpPr>
        <dsp:cNvPr id="0" name=""/>
        <dsp:cNvSpPr/>
      </dsp:nvSpPr>
      <dsp:spPr>
        <a:xfrm>
          <a:off x="5537389" y="471962"/>
          <a:ext cx="1676933" cy="965612"/>
        </a:xfrm>
        <a:prstGeom prst="roundRect">
          <a:avLst>
            <a:gd name="adj" fmla="val 10000"/>
          </a:avLst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３学期</a:t>
          </a:r>
        </a:p>
      </dsp:txBody>
      <dsp:txXfrm>
        <a:off x="5537389" y="471962"/>
        <a:ext cx="1676933" cy="643741"/>
      </dsp:txXfrm>
    </dsp:sp>
    <dsp:sp modelId="{BF8C1C9B-9759-41B4-ABAF-4B37E802D378}">
      <dsp:nvSpPr>
        <dsp:cNvPr id="0" name=""/>
        <dsp:cNvSpPr/>
      </dsp:nvSpPr>
      <dsp:spPr>
        <a:xfrm>
          <a:off x="5807567" y="1195469"/>
          <a:ext cx="1823514" cy="1926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19114680"/>
              <a:satOff val="-40837"/>
              <a:lumOff val="-1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900" kern="1200" dirty="0"/>
            <a:t>探究の成果を発表する</a:t>
          </a:r>
        </a:p>
      </dsp:txBody>
      <dsp:txXfrm>
        <a:off x="5860976" y="1248878"/>
        <a:ext cx="1716696" cy="1819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FB88E-D6B3-4D1A-A498-41DC07333CDF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794-E8EA-4FB4-A74F-686BD9B35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08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5C0FF-6004-4E86-B4C1-659E699C58FC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212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D6250-C18B-4411-8370-A04D209EB8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58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D6250-C18B-4411-8370-A04D209EB8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978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818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30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41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66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96795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130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473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8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42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081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587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FBEF32-6979-4F44-8BF4-4AE032FAF0F1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0439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phfY92tnek?feature=oembed" TargetMode="External"/><Relationship Id="rId4" Type="http://schemas.openxmlformats.org/officeDocument/2006/relationships/hyperlink" Target="https://www.youtube.com/watch?v=qphfY92tne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.go.jp/koukou/index.html" TargetMode="External"/><Relationship Id="rId2" Type="http://schemas.openxmlformats.org/officeDocument/2006/relationships/hyperlink" Target="https://www.soumu.go.jp/main_content/000425144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sas.go.jp/" TargetMode="External"/><Relationship Id="rId4" Type="http://schemas.openxmlformats.org/officeDocument/2006/relationships/hyperlink" Target="https://matsuyamaminami-h-ssh.esnet.ed.jp/htdocs/?lang=japane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600" dirty="0"/>
              <a:t>データサイエンス</a:t>
            </a:r>
            <a:r>
              <a:rPr kumimoji="1" lang="en-US" altLang="ja-JP" sz="6600" dirty="0"/>
              <a:t>Ⅰ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</a:rPr>
              <a:t>①オリエンテーション</a:t>
            </a:r>
          </a:p>
        </p:txBody>
      </p:sp>
    </p:spTree>
    <p:extLst>
      <p:ext uri="{BB962C8B-B14F-4D97-AF65-F5344CB8AC3E}">
        <p14:creationId xmlns:p14="http://schemas.microsoft.com/office/powerpoint/2010/main" val="29857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F3A8FB-2C45-461D-B138-3A02D3EE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596022"/>
          </a:xfrm>
        </p:spPr>
        <p:txBody>
          <a:bodyPr>
            <a:noAutofit/>
          </a:bodyPr>
          <a:lstStyle/>
          <a:p>
            <a:r>
              <a:rPr kumimoji="1" lang="ja-JP" altLang="en-US" sz="4000" dirty="0"/>
              <a:t>統計的探究プロセス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019B4040-F3F3-473E-ADC1-81298F401C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552216"/>
              </p:ext>
            </p:extLst>
          </p:nvPr>
        </p:nvGraphicFramePr>
        <p:xfrm>
          <a:off x="781733" y="2304593"/>
          <a:ext cx="7790767" cy="3821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64C7B7-F8A3-4B7A-B337-D5FD72241EF5}"/>
              </a:ext>
            </a:extLst>
          </p:cNvPr>
          <p:cNvSpPr txBox="1"/>
          <p:nvPr/>
        </p:nvSpPr>
        <p:spPr>
          <a:xfrm>
            <a:off x="938759" y="1242874"/>
            <a:ext cx="7633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具体的な問題に対して客観的なデータを集め、統計の手法を活用して分析し、得られた根拠に基づいて問題の解決策を提案する一連の流れ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325E8B-7C05-4517-B28E-AF5B84F39935}"/>
              </a:ext>
            </a:extLst>
          </p:cNvPr>
          <p:cNvSpPr txBox="1"/>
          <p:nvPr/>
        </p:nvSpPr>
        <p:spPr>
          <a:xfrm>
            <a:off x="3766721" y="6211742"/>
            <a:ext cx="4903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『</a:t>
            </a:r>
            <a:r>
              <a:rPr kumimoji="1" lang="ja-JP" altLang="en-US" sz="1600" dirty="0"/>
              <a:t>生徒のための統計活用～基礎編～（総務省）参照</a:t>
            </a:r>
          </a:p>
        </p:txBody>
      </p:sp>
    </p:spTree>
    <p:extLst>
      <p:ext uri="{BB962C8B-B14F-4D97-AF65-F5344CB8AC3E}">
        <p14:creationId xmlns:p14="http://schemas.microsoft.com/office/powerpoint/2010/main" val="1069158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C86BC-0542-4FA4-B302-07E12364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60615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+mj-ea"/>
              </a:rPr>
              <a:t>ＰＰＤＡＣサイクル</a:t>
            </a:r>
            <a:endParaRPr kumimoji="1" lang="ja-JP" altLang="en-US" sz="4000" dirty="0">
              <a:latin typeface="+mj-ea"/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C98D9E5-64BC-499E-BDBF-684FB7216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" y="1228726"/>
            <a:ext cx="7279754" cy="4897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61D91A-9DB6-4201-ACAB-A4E2CAF63B99}"/>
              </a:ext>
            </a:extLst>
          </p:cNvPr>
          <p:cNvSpPr txBox="1"/>
          <p:nvPr/>
        </p:nvSpPr>
        <p:spPr>
          <a:xfrm>
            <a:off x="3766721" y="6211742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なるほど統計学園高等部（総務省　統計局）より</a:t>
            </a:r>
          </a:p>
        </p:txBody>
      </p:sp>
    </p:spTree>
    <p:extLst>
      <p:ext uri="{BB962C8B-B14F-4D97-AF65-F5344CB8AC3E}">
        <p14:creationId xmlns:p14="http://schemas.microsoft.com/office/powerpoint/2010/main" val="129745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7C13A-C225-4512-9DCA-F41DCDF07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データサイエンス</a:t>
            </a:r>
            <a:r>
              <a:rPr kumimoji="1" lang="en-US" altLang="ja-JP" sz="4000" dirty="0"/>
              <a:t>Ⅰ</a:t>
            </a:r>
            <a:br>
              <a:rPr kumimoji="1" lang="en-US" altLang="ja-JP" sz="4000" dirty="0"/>
            </a:br>
            <a:r>
              <a:rPr kumimoji="1" lang="ja-JP" altLang="en-US" sz="3200" dirty="0"/>
              <a:t>大テーマ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AC02995C-F173-43B3-8296-3DE31E2467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707540"/>
              </p:ext>
            </p:extLst>
          </p:nvPr>
        </p:nvGraphicFramePr>
        <p:xfrm>
          <a:off x="897467" y="1591732"/>
          <a:ext cx="7675033" cy="4588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A81C36-AA6D-4868-937A-A1B22BE964FB}"/>
              </a:ext>
            </a:extLst>
          </p:cNvPr>
          <p:cNvSpPr txBox="1"/>
          <p:nvPr/>
        </p:nvSpPr>
        <p:spPr>
          <a:xfrm>
            <a:off x="2286000" y="4106334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～えひめの未来をデータで考える～</a:t>
            </a:r>
          </a:p>
        </p:txBody>
      </p:sp>
    </p:spTree>
    <p:extLst>
      <p:ext uri="{BB962C8B-B14F-4D97-AF65-F5344CB8AC3E}">
        <p14:creationId xmlns:p14="http://schemas.microsoft.com/office/powerpoint/2010/main" val="2803812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3BB1F-E9F5-4C5C-B869-4FF551AE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259984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800" dirty="0"/>
              <a:t>「地方創生☆政策アイデアコンテスト」</a:t>
            </a: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入賞</a:t>
            </a:r>
            <a:r>
              <a:rPr kumimoji="1" lang="ja-JP" altLang="en-US" sz="2800" dirty="0"/>
              <a:t>作品（松山南高校）</a:t>
            </a:r>
          </a:p>
        </p:txBody>
      </p:sp>
      <p:pic>
        <p:nvPicPr>
          <p:cNvPr id="4" name="オンライン メディア 3" title="￣ﾀﾐ￥ﾜﾰ￦ﾖﾹ￥ﾉﾵ￧ﾔﾟ￢ﾘﾆ￦ﾔ﾿￧ﾭﾖ￣ﾂﾢ￣ﾂﾤ￣ﾃﾇ￣ﾂﾢ￣ﾂﾳ￣ﾃﾳ￣ﾃﾆ￣ﾂﾹ￣ﾃﾈ2018￣ﾀﾀ￦ﾜﾀ￧ﾵﾂ￥ﾯﾩ￦ﾟﾻ￤ﾼﾚ￣ﾀﾑ￦ﾄﾛ￥ﾪﾛ￧ﾜﾌ￦ﾝﾾ￥ﾱﾱ￥ﾍﾗ￩ﾫﾘ￧ﾭﾉ￥ﾭﾦ￦ﾠﾡ">
            <a:hlinkClick r:id="" action="ppaction://media"/>
            <a:extLst>
              <a:ext uri="{FF2B5EF4-FFF2-40B4-BE49-F238E27FC236}">
                <a16:creationId xmlns:a16="http://schemas.microsoft.com/office/drawing/2014/main" id="{78E2E062-AE74-46AE-B8E5-953EC2F936E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38758" y="1721991"/>
            <a:ext cx="7633742" cy="431315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B5556B-BEED-4436-AE7B-27518BC5330D}"/>
              </a:ext>
            </a:extLst>
          </p:cNvPr>
          <p:cNvSpPr txBox="1"/>
          <p:nvPr/>
        </p:nvSpPr>
        <p:spPr>
          <a:xfrm>
            <a:off x="4185821" y="6211742"/>
            <a:ext cx="4381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hlinkClick r:id="rId4"/>
              </a:rPr>
              <a:t>YouTube</a:t>
            </a:r>
            <a:r>
              <a:rPr kumimoji="1" lang="ja-JP" altLang="en-US" sz="1600" dirty="0">
                <a:hlinkClick r:id="rId4"/>
              </a:rPr>
              <a:t>　地方創生</a:t>
            </a:r>
            <a:r>
              <a:rPr kumimoji="1" lang="en-US" altLang="ja-JP" sz="1600" dirty="0">
                <a:hlinkClick r:id="rId4"/>
              </a:rPr>
              <a:t>【</a:t>
            </a:r>
            <a:r>
              <a:rPr kumimoji="1" lang="ja-JP" altLang="en-US" sz="1600" dirty="0">
                <a:hlinkClick r:id="rId4"/>
              </a:rPr>
              <a:t>内閣官房・内閣府</a:t>
            </a:r>
            <a:r>
              <a:rPr kumimoji="1" lang="en-US" altLang="ja-JP" sz="1600" dirty="0">
                <a:hlinkClick r:id="rId4"/>
              </a:rPr>
              <a:t>】</a:t>
            </a:r>
            <a:r>
              <a:rPr kumimoji="1" lang="ja-JP" altLang="en-US" sz="1600" dirty="0"/>
              <a:t>より</a:t>
            </a:r>
          </a:p>
        </p:txBody>
      </p:sp>
    </p:spTree>
    <p:extLst>
      <p:ext uri="{BB962C8B-B14F-4D97-AF65-F5344CB8AC3E}">
        <p14:creationId xmlns:p14="http://schemas.microsoft.com/office/powerpoint/2010/main" val="337758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AC9D5-B6DF-47E5-A659-14E5B12F4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67489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+mj-ea"/>
              </a:rPr>
              <a:t>ＲＥＳＡＳの活用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F3332CFA-94D0-4DDC-8734-B014A0BACC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13" y="4395140"/>
            <a:ext cx="6243637" cy="1917156"/>
          </a:xfrm>
        </p:spPr>
      </p:pic>
      <p:sp>
        <p:nvSpPr>
          <p:cNvPr id="6" name="矢印: 下 5">
            <a:extLst>
              <a:ext uri="{FF2B5EF4-FFF2-40B4-BE49-F238E27FC236}">
                <a16:creationId xmlns:a16="http://schemas.microsoft.com/office/drawing/2014/main" id="{812F68BC-F3C6-4434-A091-59FBE1487721}"/>
              </a:ext>
            </a:extLst>
          </p:cNvPr>
          <p:cNvSpPr/>
          <p:nvPr/>
        </p:nvSpPr>
        <p:spPr>
          <a:xfrm>
            <a:off x="1085850" y="3695700"/>
            <a:ext cx="800100" cy="857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07DB028-5A1B-41E9-B283-EA49ACD483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13" y="1247107"/>
            <a:ext cx="7518536" cy="237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3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5A27A-C4BF-4728-B616-1A874D52F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３</a:t>
            </a:r>
            <a:br>
              <a:rPr kumimoji="1" lang="en-US" altLang="ja-JP" dirty="0"/>
            </a:br>
            <a:r>
              <a:rPr kumimoji="1" lang="ja-JP" altLang="en-US" dirty="0"/>
              <a:t>スケジュール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01CEAE5-9BBC-4596-8713-5E217E593B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154927"/>
              </p:ext>
            </p:extLst>
          </p:nvPr>
        </p:nvGraphicFramePr>
        <p:xfrm>
          <a:off x="938213" y="2286000"/>
          <a:ext cx="7634287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星: 5 pt 4">
            <a:extLst>
              <a:ext uri="{FF2B5EF4-FFF2-40B4-BE49-F238E27FC236}">
                <a16:creationId xmlns:a16="http://schemas.microsoft.com/office/drawing/2014/main" id="{8D7B6BD2-F54F-4C96-B8C4-7080FE94B5F2}"/>
              </a:ext>
            </a:extLst>
          </p:cNvPr>
          <p:cNvSpPr/>
          <p:nvPr/>
        </p:nvSpPr>
        <p:spPr>
          <a:xfrm>
            <a:off x="4295775" y="4940300"/>
            <a:ext cx="733425" cy="7048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A9880A-9476-42BF-849E-6170E69CB71F}"/>
              </a:ext>
            </a:extLst>
          </p:cNvPr>
          <p:cNvSpPr txBox="1"/>
          <p:nvPr/>
        </p:nvSpPr>
        <p:spPr>
          <a:xfrm>
            <a:off x="1453916" y="5695434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「地方創生☆政策アイデアコンテスト」１０月中旬しめきり</a:t>
            </a:r>
          </a:p>
        </p:txBody>
      </p:sp>
    </p:spTree>
    <p:extLst>
      <p:ext uri="{BB962C8B-B14F-4D97-AF65-F5344CB8AC3E}">
        <p14:creationId xmlns:p14="http://schemas.microsoft.com/office/powerpoint/2010/main" val="79249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ACC36-8C7C-4440-834B-2E02BCDA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４</a:t>
            </a:r>
            <a:br>
              <a:rPr kumimoji="1" lang="en-US" altLang="ja-JP" dirty="0"/>
            </a:br>
            <a:r>
              <a:rPr kumimoji="1" lang="ja-JP" altLang="en-US" dirty="0"/>
              <a:t>評価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3AADBE-73CC-48AA-B51A-AE049A74E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297682"/>
          </a:xfrm>
        </p:spPr>
        <p:txBody>
          <a:bodyPr>
            <a:normAutofit fontScale="92500"/>
          </a:bodyPr>
          <a:lstStyle/>
          <a:p>
            <a:r>
              <a:rPr kumimoji="1" lang="ja-JP" altLang="en-US" sz="2400" dirty="0"/>
              <a:t>毎時間のコメント</a:t>
            </a:r>
            <a:endParaRPr kumimoji="1" lang="en-US" altLang="ja-JP" sz="2400" dirty="0"/>
          </a:p>
          <a:p>
            <a:r>
              <a:rPr kumimoji="1" lang="ja-JP" altLang="en-US" sz="2400" dirty="0"/>
              <a:t>設定した課題</a:t>
            </a:r>
            <a:endParaRPr kumimoji="1" lang="en-US" altLang="ja-JP" sz="2400" dirty="0"/>
          </a:p>
          <a:p>
            <a:r>
              <a:rPr lang="ja-JP" altLang="en-US" sz="2400" dirty="0"/>
              <a:t>データの収集・整理・分析</a:t>
            </a:r>
            <a:endParaRPr lang="en-US" altLang="ja-JP" sz="2400" dirty="0"/>
          </a:p>
          <a:p>
            <a:r>
              <a:rPr lang="ja-JP" altLang="en-US" sz="2400" dirty="0"/>
              <a:t>主張の論理性</a:t>
            </a:r>
            <a:endParaRPr lang="en-US" altLang="ja-JP" sz="2400" dirty="0"/>
          </a:p>
          <a:p>
            <a:r>
              <a:rPr kumimoji="1" lang="ja-JP" altLang="en-US" sz="2400" dirty="0"/>
              <a:t>課題解決を通した社会参画・社会貢献度</a:t>
            </a:r>
            <a:endParaRPr kumimoji="1" lang="en-US" altLang="ja-JP" sz="2400" dirty="0"/>
          </a:p>
          <a:p>
            <a:r>
              <a:rPr kumimoji="1" lang="ja-JP" altLang="en-US" sz="2400" dirty="0"/>
              <a:t>プレゼンテーションやポスターなどの成果物</a:t>
            </a:r>
            <a:endParaRPr kumimoji="1" lang="en-US" altLang="ja-JP" sz="2400" dirty="0"/>
          </a:p>
          <a:p>
            <a:r>
              <a:rPr lang="ja-JP" altLang="en-US" sz="2400" dirty="0"/>
              <a:t>発表や質疑応答などの言語活動</a:t>
            </a:r>
            <a:endParaRPr lang="en-US" altLang="ja-JP" sz="2400" dirty="0"/>
          </a:p>
          <a:p>
            <a:r>
              <a:rPr lang="ja-JP" altLang="en-US" sz="2400" dirty="0"/>
              <a:t>自己評価や相互評価</a:t>
            </a:r>
            <a:endParaRPr lang="en-US" altLang="ja-JP" sz="2400" dirty="0"/>
          </a:p>
          <a:p>
            <a:r>
              <a:rPr kumimoji="1" lang="ja-JP" altLang="en-US" sz="2400" dirty="0"/>
              <a:t>課題設定や課題解決能力をみるような記述テストの結果</a:t>
            </a:r>
          </a:p>
        </p:txBody>
      </p:sp>
    </p:spTree>
    <p:extLst>
      <p:ext uri="{BB962C8B-B14F-4D97-AF65-F5344CB8AC3E}">
        <p14:creationId xmlns:p14="http://schemas.microsoft.com/office/powerpoint/2010/main" val="2560943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A1E4D8-5A2E-40F2-AC37-C6DB7755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6844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参考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CA9A27-FE09-42DE-81F1-4C5CFA57A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176868"/>
            <a:ext cx="7633742" cy="4702726"/>
          </a:xfrm>
        </p:spPr>
        <p:txBody>
          <a:bodyPr/>
          <a:lstStyle/>
          <a:p>
            <a:r>
              <a:rPr lang="en-US" altLang="ja-JP" sz="2400" dirty="0"/>
              <a:t>『</a:t>
            </a:r>
            <a:r>
              <a:rPr lang="ja-JP" altLang="en-US" sz="2400" dirty="0"/>
              <a:t>生徒のための統計活用～基礎編～</a:t>
            </a:r>
            <a:r>
              <a:rPr lang="en-US" altLang="ja-JP" sz="2400" dirty="0"/>
              <a:t>』</a:t>
            </a:r>
            <a:r>
              <a:rPr lang="en-US" altLang="ja-JP" sz="2400" dirty="0">
                <a:hlinkClick r:id="rId2"/>
              </a:rPr>
              <a:t>000425144.pdf (soumu.go.jp)</a:t>
            </a:r>
            <a:endParaRPr lang="en-US" altLang="ja-JP" sz="2400" dirty="0"/>
          </a:p>
          <a:p>
            <a:r>
              <a:rPr kumimoji="1" lang="ja-JP" altLang="en-US" sz="2400" dirty="0"/>
              <a:t>「なるほど統計学園高等部」</a:t>
            </a:r>
            <a:r>
              <a:rPr kumimoji="1" lang="en-US" altLang="ja-JP" sz="2400" dirty="0">
                <a:hlinkClick r:id="rId3"/>
              </a:rPr>
              <a:t>https://www.stat.go.jp/koukou/index.html</a:t>
            </a:r>
            <a:endParaRPr kumimoji="1" lang="en-US" altLang="ja-JP" sz="2400" dirty="0"/>
          </a:p>
          <a:p>
            <a:r>
              <a:rPr lang="ja-JP" altLang="en-US" sz="2400" dirty="0"/>
              <a:t>「松山南高ホームページＳＳＨ専用</a:t>
            </a:r>
            <a:r>
              <a:rPr lang="en-US" altLang="ja-JP" sz="2400" dirty="0"/>
              <a:t>website</a:t>
            </a:r>
            <a:r>
              <a:rPr lang="ja-JP" altLang="en-US" sz="2400" dirty="0"/>
              <a:t>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>
                <a:hlinkClick r:id="rId4"/>
              </a:rPr>
              <a:t>ホーム </a:t>
            </a:r>
            <a:r>
              <a:rPr lang="en-US" altLang="ja-JP" sz="2400" dirty="0">
                <a:hlinkClick r:id="rId4"/>
              </a:rPr>
              <a:t>- Ehime Prefectural Matsuyama Minami High School SSH (esnet.ed.jp)</a:t>
            </a:r>
            <a:endParaRPr kumimoji="1" lang="en-US" altLang="ja-JP" sz="2400" dirty="0"/>
          </a:p>
          <a:p>
            <a:r>
              <a:rPr lang="ja-JP" altLang="en-US" sz="2400" dirty="0"/>
              <a:t>「</a:t>
            </a:r>
            <a:r>
              <a:rPr lang="en-US" altLang="ja-JP" sz="2400" dirty="0"/>
              <a:t>RESAS</a:t>
            </a:r>
            <a:r>
              <a:rPr lang="ja-JP" altLang="en-US" sz="2400" dirty="0"/>
              <a:t>　地域経済分析システム」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  <a:r>
              <a:rPr kumimoji="1" lang="en-US" altLang="ja-JP" sz="2400" dirty="0">
                <a:hlinkClick r:id="rId5"/>
              </a:rPr>
              <a:t>https://resas.go.jp/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4256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E2C9A-3CB0-4C91-83E2-D858101C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本時の目標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CDD20E-4D01-4AD8-8E89-E3BE99CF4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学校設定科目「データサイエンス</a:t>
            </a:r>
            <a:r>
              <a:rPr kumimoji="1" lang="en-US" altLang="ja-JP" sz="4000" dirty="0"/>
              <a:t>Ⅰ</a:t>
            </a:r>
            <a:r>
              <a:rPr kumimoji="1" lang="ja-JP" altLang="en-US" sz="4000" dirty="0"/>
              <a:t>」の</a:t>
            </a:r>
            <a:r>
              <a:rPr lang="ja-JP" altLang="en-US" sz="4000" dirty="0"/>
              <a:t>概要</a:t>
            </a:r>
            <a:r>
              <a:rPr kumimoji="1" lang="ja-JP" altLang="en-US" sz="4000" dirty="0"/>
              <a:t>を理解し、学習の見通しを立てる。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422639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本時の内容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8D7E72-BD18-4C6A-8A87-E19CBAA7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１　目的（ねらい）・到達目標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２　</a:t>
            </a:r>
            <a:r>
              <a:rPr lang="ja-JP" altLang="en-US" sz="4000" dirty="0"/>
              <a:t>探究</a:t>
            </a:r>
            <a:r>
              <a:rPr kumimoji="1" lang="ja-JP" altLang="en-US" sz="4000" dirty="0"/>
              <a:t>の方法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３　スケジュール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４　評価</a:t>
            </a:r>
            <a:endParaRPr lang="en-US" altLang="ja-JP" sz="40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6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１</a:t>
            </a:r>
            <a:br>
              <a:rPr lang="en-US" altLang="ja-JP" sz="4400" dirty="0"/>
            </a:br>
            <a:r>
              <a:rPr lang="ja-JP" altLang="en-US" sz="4400" dirty="0"/>
              <a:t>目的（ねらい）・到達目標</a:t>
            </a:r>
            <a:endParaRPr lang="en-US" altLang="ja-JP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8D7E72-BD18-4C6A-8A87-E19CBAA7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sz="4000" dirty="0"/>
              <a:t>統計的探究プロセスによる課題研究を協働的に実践し、自ら課題を発見する力、課題を解決する力、自分の意見を伝える力を身に付ける。</a:t>
            </a:r>
            <a:endParaRPr lang="en-US" altLang="ja-JP" sz="40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386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A5112F9C-915E-46AC-9E68-25E86E769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082431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ea typeface="メイリオ"/>
              </a:rPr>
              <a:t>課題研究の意義</a:t>
            </a:r>
          </a:p>
        </p:txBody>
      </p:sp>
      <p:graphicFrame>
        <p:nvGraphicFramePr>
          <p:cNvPr id="12" name="コンテンツ プレースホルダー 11">
            <a:extLst>
              <a:ext uri="{FF2B5EF4-FFF2-40B4-BE49-F238E27FC236}">
                <a16:creationId xmlns:a16="http://schemas.microsoft.com/office/drawing/2014/main" id="{9DC31D18-05E7-4FE3-A30A-227FB1AA73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884855"/>
              </p:ext>
            </p:extLst>
          </p:nvPr>
        </p:nvGraphicFramePr>
        <p:xfrm>
          <a:off x="938213" y="2286000"/>
          <a:ext cx="7634287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1781E9-1014-47AF-A83D-9D54882E9976}"/>
              </a:ext>
            </a:extLst>
          </p:cNvPr>
          <p:cNvSpPr txBox="1"/>
          <p:nvPr/>
        </p:nvSpPr>
        <p:spPr>
          <a:xfrm>
            <a:off x="863600" y="185928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自ら課題を発見する力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439387-D42C-4F17-955B-C03E89EC84E0}"/>
              </a:ext>
            </a:extLst>
          </p:cNvPr>
          <p:cNvSpPr txBox="1"/>
          <p:nvPr/>
        </p:nvSpPr>
        <p:spPr>
          <a:xfrm>
            <a:off x="2875280" y="2407920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課題を解決する力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3D5FDD9-BEC0-4BCA-A605-E77F11E1F732}"/>
              </a:ext>
            </a:extLst>
          </p:cNvPr>
          <p:cNvSpPr txBox="1"/>
          <p:nvPr/>
        </p:nvSpPr>
        <p:spPr>
          <a:xfrm>
            <a:off x="1421130" y="5649267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自分の意見を伝える力</a:t>
            </a:r>
          </a:p>
        </p:txBody>
      </p:sp>
    </p:spTree>
    <p:extLst>
      <p:ext uri="{BB962C8B-B14F-4D97-AF65-F5344CB8AC3E}">
        <p14:creationId xmlns:p14="http://schemas.microsoft.com/office/powerpoint/2010/main" val="96426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+mj-ea"/>
              </a:rPr>
              <a:t>21</a:t>
            </a:r>
            <a:r>
              <a:rPr lang="ja-JP" altLang="en-US" sz="4000" dirty="0">
                <a:latin typeface="+mj-ea"/>
              </a:rPr>
              <a:t>世紀型スキルとは</a:t>
            </a:r>
            <a:endParaRPr kumimoji="1" lang="ja-JP" altLang="en-US" sz="4000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ＩＣＴを活用した科学的・協働的課題解決力</a:t>
            </a:r>
            <a:endParaRPr kumimoji="1" lang="en-US" altLang="ja-JP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科学的な探究のプロセスを踏まえて、客観的なデータに対して適切に統計処理を行って得られるエビデンス（科学的証拠）に基づいて、課題の解決策を提案することができる力。</a:t>
            </a:r>
            <a:endParaRPr kumimoji="1" lang="en-US" altLang="ja-JP" sz="2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325E8B-7C05-4517-B28E-AF5B84F39935}"/>
              </a:ext>
            </a:extLst>
          </p:cNvPr>
          <p:cNvSpPr txBox="1"/>
          <p:nvPr/>
        </p:nvSpPr>
        <p:spPr>
          <a:xfrm>
            <a:off x="3766721" y="6211742"/>
            <a:ext cx="4903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『</a:t>
            </a:r>
            <a:r>
              <a:rPr kumimoji="1" lang="ja-JP" altLang="en-US" sz="1600" dirty="0"/>
              <a:t>生徒のための統計活用～基礎編～（総務省）参照</a:t>
            </a:r>
          </a:p>
        </p:txBody>
      </p:sp>
    </p:spTree>
    <p:extLst>
      <p:ext uri="{BB962C8B-B14F-4D97-AF65-F5344CB8AC3E}">
        <p14:creationId xmlns:p14="http://schemas.microsoft.com/office/powerpoint/2010/main" val="136276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8675" y="382385"/>
            <a:ext cx="7872413" cy="1165428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新学習指導要領</a:t>
            </a:r>
            <a:br>
              <a:rPr lang="en-US" altLang="ja-JP" sz="3600" dirty="0"/>
            </a:br>
            <a:r>
              <a:rPr lang="en-US" altLang="ja-JP" sz="3600" dirty="0"/>
              <a:t>【</a:t>
            </a:r>
            <a:r>
              <a:rPr lang="ja-JP" altLang="en-US" sz="3600" dirty="0"/>
              <a:t>総合的な探究の時間</a:t>
            </a:r>
            <a:r>
              <a:rPr lang="en-US" altLang="ja-JP" sz="3600" dirty="0"/>
              <a:t>】</a:t>
            </a:r>
            <a:endParaRPr kumimoji="1" lang="ja-JP" altLang="en-US" sz="36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977" y="1931084"/>
            <a:ext cx="4918047" cy="3812491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2112977" y="5919787"/>
            <a:ext cx="4897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文部科学省　高等学校学習指導要領（平成</a:t>
            </a:r>
            <a:r>
              <a:rPr lang="en-US" altLang="ja-JP" sz="1400" dirty="0">
                <a:latin typeface="+mj-ea"/>
              </a:rPr>
              <a:t>30</a:t>
            </a:r>
            <a:r>
              <a:rPr lang="ja-JP" altLang="en-US" sz="1400" dirty="0"/>
              <a:t>年告示）解説</a:t>
            </a:r>
            <a:endParaRPr lang="en-US" altLang="ja-JP" sz="1400" dirty="0"/>
          </a:p>
          <a:p>
            <a:r>
              <a:rPr lang="ja-JP" altLang="en-US" sz="1400" dirty="0"/>
              <a:t>　　　　　</a:t>
            </a:r>
            <a:r>
              <a:rPr lang="en-US" altLang="ja-JP" sz="1400" dirty="0"/>
              <a:t>【</a:t>
            </a:r>
            <a:r>
              <a:rPr lang="ja-JP" altLang="en-US" sz="1400" dirty="0"/>
              <a:t>総合的な探究の時間編</a:t>
            </a:r>
            <a:r>
              <a:rPr lang="en-US" altLang="ja-JP" sz="1400" dirty="0"/>
              <a:t>】</a:t>
            </a:r>
            <a:r>
              <a:rPr lang="ja-JP" altLang="en-US" sz="1400" dirty="0"/>
              <a:t>より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381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A5112F9C-915E-46AC-9E68-25E86E769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082431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大学入試改革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73C26126-7D9C-4EAF-92FC-AFFA7AD37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182734"/>
              </p:ext>
            </p:extLst>
          </p:nvPr>
        </p:nvGraphicFramePr>
        <p:xfrm>
          <a:off x="938213" y="1625600"/>
          <a:ext cx="7634287" cy="216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3DD36A-02AE-41D8-9CAA-D8F902B7FECA}"/>
              </a:ext>
            </a:extLst>
          </p:cNvPr>
          <p:cNvSpPr txBox="1"/>
          <p:nvPr/>
        </p:nvSpPr>
        <p:spPr>
          <a:xfrm>
            <a:off x="989013" y="117856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●一般選抜</a:t>
            </a:r>
          </a:p>
        </p:txBody>
      </p:sp>
      <p:graphicFrame>
        <p:nvGraphicFramePr>
          <p:cNvPr id="6" name="コンテンツ プレースホルダー 3">
            <a:extLst>
              <a:ext uri="{FF2B5EF4-FFF2-40B4-BE49-F238E27FC236}">
                <a16:creationId xmlns:a16="http://schemas.microsoft.com/office/drawing/2014/main" id="{C52EC34F-EE05-474E-810D-A99DFB5D74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467610"/>
              </p:ext>
            </p:extLst>
          </p:nvPr>
        </p:nvGraphicFramePr>
        <p:xfrm>
          <a:off x="3607753" y="3810000"/>
          <a:ext cx="4964747" cy="2665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B5A1E9-961B-474C-8215-9FF59899C200}"/>
              </a:ext>
            </a:extLst>
          </p:cNvPr>
          <p:cNvSpPr txBox="1"/>
          <p:nvPr/>
        </p:nvSpPr>
        <p:spPr>
          <a:xfrm>
            <a:off x="989013" y="4298950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●総合型選抜</a:t>
            </a:r>
            <a:r>
              <a:rPr kumimoji="1" lang="ja-JP" altLang="en-US" sz="2800" dirty="0"/>
              <a:t>・学校推薦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A5CF93-AC7B-45CA-9B48-2A683D336282}"/>
              </a:ext>
            </a:extLst>
          </p:cNvPr>
          <p:cNvSpPr txBox="1"/>
          <p:nvPr/>
        </p:nvSpPr>
        <p:spPr>
          <a:xfrm>
            <a:off x="989012" y="4907279"/>
            <a:ext cx="3481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・活動報告書</a:t>
            </a:r>
            <a:endParaRPr kumimoji="1" lang="en-US" altLang="ja-JP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・小論文</a:t>
            </a:r>
            <a:endParaRPr kumimoji="1" lang="en-US" altLang="ja-JP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・プレゼンテーション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D44C6EED-AFE2-4333-ABE4-E8BF309978AB}"/>
              </a:ext>
            </a:extLst>
          </p:cNvPr>
          <p:cNvSpPr/>
          <p:nvPr/>
        </p:nvSpPr>
        <p:spPr>
          <a:xfrm>
            <a:off x="2892922" y="2489200"/>
            <a:ext cx="3358157" cy="2261175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課題研究</a:t>
            </a:r>
          </a:p>
        </p:txBody>
      </p:sp>
    </p:spTree>
    <p:extLst>
      <p:ext uri="{BB962C8B-B14F-4D97-AF65-F5344CB8AC3E}">
        <p14:creationId xmlns:p14="http://schemas.microsoft.com/office/powerpoint/2010/main" val="21965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/>
              <a:t>２</a:t>
            </a:r>
            <a:br>
              <a:rPr lang="en-US" altLang="ja-JP" sz="4400" dirty="0"/>
            </a:br>
            <a:r>
              <a:rPr lang="ja-JP" altLang="en-US" sz="4400" dirty="0"/>
              <a:t>探究の方法</a:t>
            </a:r>
            <a:endParaRPr lang="en-US" altLang="ja-JP" sz="4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8D7E72-BD18-4C6A-8A87-E19CBAA7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3000" dirty="0"/>
              <a:t>統計的探究プロセスによる課題研究</a:t>
            </a:r>
            <a:endParaRPr kumimoji="1" lang="en-US" altLang="ja-JP" sz="3000" dirty="0"/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探究</a:t>
            </a:r>
            <a:r>
              <a:rPr lang="ja-JP" altLang="en-US" sz="2400" dirty="0"/>
              <a:t>とは？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>
                <a:highlight>
                  <a:srgbClr val="FFFF00"/>
                </a:highlight>
              </a:rPr>
              <a:t>答えが明らかになっていない</a:t>
            </a:r>
            <a:r>
              <a:rPr kumimoji="1" lang="ja-JP" altLang="en-US" sz="2400" dirty="0"/>
              <a:t>疑問について追究すること。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統計</a:t>
            </a:r>
            <a:r>
              <a:rPr kumimoji="1" lang="ja-JP" altLang="en-US" sz="2400" dirty="0"/>
              <a:t>でなにができる？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対象とする集団や現象を大量に観察・測定した</a:t>
            </a:r>
            <a:r>
              <a:rPr kumimoji="1" lang="ja-JP" altLang="en-US" sz="2400" dirty="0"/>
              <a:t>データによって求めた指標やグラフを読み取り、</a:t>
            </a:r>
            <a:r>
              <a:rPr kumimoji="1" lang="ja-JP" altLang="en-US" sz="2400" dirty="0">
                <a:highlight>
                  <a:srgbClr val="FFFF00"/>
                </a:highlight>
              </a:rPr>
              <a:t>それらを根拠に結論や提案をする</a:t>
            </a:r>
            <a:r>
              <a:rPr kumimoji="1" lang="ja-JP" altLang="en-US" sz="2400" dirty="0"/>
              <a:t>ことが可能になる。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829288438"/>
      </p:ext>
    </p:extLst>
  </p:cSld>
  <p:clrMapOvr>
    <a:masterClrMapping/>
  </p:clrMapOvr>
</p:sld>
</file>

<file path=ppt/theme/theme1.xml><?xml version="1.0" encoding="utf-8"?>
<a:theme xmlns:a="http://schemas.openxmlformats.org/drawingml/2006/main" name="バッジ">
  <a:themeElements>
    <a:clrScheme name="バッジ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バッジ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バッ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2B8EE83E73374488EC73A12BAF92A0" ma:contentTypeVersion="7" ma:contentTypeDescription="新しいドキュメントを作成します。" ma:contentTypeScope="" ma:versionID="1a6156eb38940b36ee861cba8ce71537">
  <xsd:schema xmlns:xsd="http://www.w3.org/2001/XMLSchema" xmlns:xs="http://www.w3.org/2001/XMLSchema" xmlns:p="http://schemas.microsoft.com/office/2006/metadata/properties" xmlns:ns3="2461d761-85e6-4dee-b017-d5be349279b5" targetNamespace="http://schemas.microsoft.com/office/2006/metadata/properties" ma:root="true" ma:fieldsID="caa86daf9525d44ae5de908c27ca85e7" ns3:_="">
    <xsd:import namespace="2461d761-85e6-4dee-b017-d5be349279b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1d761-85e6-4dee-b017-d5be349279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1966E9-89F8-409B-A3F7-59EE763277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E97923-2748-467F-8317-ED05418C28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61d761-85e6-4dee-b017-d5be349279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56AD5D-EBDC-4D82-B028-E09D28E4D533}">
  <ds:schemaRefs>
    <ds:schemaRef ds:uri="http://purl.org/dc/terms/"/>
    <ds:schemaRef ds:uri="http://schemas.openxmlformats.org/package/2006/metadata/core-properties"/>
    <ds:schemaRef ds:uri="http://purl.org/dc/dcmitype/"/>
    <ds:schemaRef ds:uri="2461d761-85e6-4dee-b017-d5be349279b5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1035</TotalTime>
  <Words>715</Words>
  <Application>Microsoft Office PowerPoint</Application>
  <PresentationFormat>画面に合わせる (4:3)</PresentationFormat>
  <Paragraphs>93</Paragraphs>
  <Slides>17</Slides>
  <Notes>1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UD デジタル 教科書体 NP-B</vt:lpstr>
      <vt:lpstr>メイリオ</vt:lpstr>
      <vt:lpstr>游ゴシック</vt:lpstr>
      <vt:lpstr>Arial</vt:lpstr>
      <vt:lpstr>Gill Sans MT</vt:lpstr>
      <vt:lpstr>Impact</vt:lpstr>
      <vt:lpstr>バッジ</vt:lpstr>
      <vt:lpstr>データサイエンスⅠ</vt:lpstr>
      <vt:lpstr>本時の目標</vt:lpstr>
      <vt:lpstr>本時の内容</vt:lpstr>
      <vt:lpstr>１ 目的（ねらい）・到達目標</vt:lpstr>
      <vt:lpstr>課題研究の意義</vt:lpstr>
      <vt:lpstr>21世紀型スキルとは</vt:lpstr>
      <vt:lpstr>新学習指導要領 【総合的な探究の時間】</vt:lpstr>
      <vt:lpstr>大学入試改革</vt:lpstr>
      <vt:lpstr>２ 探究の方法</vt:lpstr>
      <vt:lpstr>統計的探究プロセス</vt:lpstr>
      <vt:lpstr>ＰＰＤＡＣサイクル</vt:lpstr>
      <vt:lpstr>データサイエンスⅠ 大テーマ</vt:lpstr>
      <vt:lpstr>「地方創生☆政策アイデアコンテスト」  入賞作品（松山南高校）</vt:lpstr>
      <vt:lpstr>ＲＥＳＡＳの活用</vt:lpstr>
      <vt:lpstr>３ スケジュール</vt:lpstr>
      <vt:lpstr>４ 評価</vt:lpstr>
      <vt:lpstr>参考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渡邊　智子</dc:creator>
  <cp:lastModifiedBy>重松聖二</cp:lastModifiedBy>
  <cp:revision>74</cp:revision>
  <cp:lastPrinted>2021-04-12T12:16:50Z</cp:lastPrinted>
  <dcterms:created xsi:type="dcterms:W3CDTF">2021-03-30T07:36:25Z</dcterms:created>
  <dcterms:modified xsi:type="dcterms:W3CDTF">2021-09-05T22:44:00Z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0x010100652B8EE83E73374488EC73A12BAF92A0</vt:lpwstr>
  </property>
</Properties>
</file>